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19ba0d0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19ba0d0d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19ba0d0d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19ba0d0d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9ba0d0d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9ba0d0d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19ba0d0d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19ba0d0d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19ba0d0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19ba0d0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Morado rock verde soul amarillo adult standrads azul pop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9ba0d0d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9ba0d0d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verde rap azul pop naranja latino amarillo country morado rock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9ba0d0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9ba0d0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9ba0d0d1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9ba0d0d1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19ba0d0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19ba0d0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d31ca2e1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d31ca2e1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71525" y="1716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Red social de Spotify</a:t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3535025"/>
            <a:ext cx="8520600" cy="15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Belén García Puente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Víctor Santamaría Gredilla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Ela Katherine Shepherd Arévalo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025" y="322350"/>
            <a:ext cx="3069275" cy="30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futuros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943025" y="1494325"/>
            <a:ext cx="5706900" cy="28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Mayor base de datos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profundo de cada década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Estudio sociológico 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63" y="2590800"/>
            <a:ext cx="28670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650" y="2993575"/>
            <a:ext cx="39012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Unión de dos artistas (nodos) según los géneros en común que tengan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50" y="1260522"/>
            <a:ext cx="333502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t="30278" b="29939"/>
          <a:stretch/>
        </p:blipFill>
        <p:spPr>
          <a:xfrm>
            <a:off x="5052100" y="1068275"/>
            <a:ext cx="2978475" cy="11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4357275" y="2735113"/>
            <a:ext cx="1345500" cy="1317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172500" y="2735113"/>
            <a:ext cx="1345500" cy="13173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4"/>
          <p:cNvCxnSpPr>
            <a:stCxn id="70" idx="6"/>
            <a:endCxn id="71" idx="2"/>
          </p:cNvCxnSpPr>
          <p:nvPr/>
        </p:nvCxnSpPr>
        <p:spPr>
          <a:xfrm>
            <a:off x="5702775" y="3393763"/>
            <a:ext cx="14697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4609500" y="3147463"/>
            <a:ext cx="100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Muse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340650" y="2993563"/>
            <a:ext cx="1009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verage"/>
                <a:ea typeface="Average"/>
                <a:cs typeface="Average"/>
                <a:sym typeface="Average"/>
              </a:rPr>
              <a:t>The Killers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847207" y="2993563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Modern rock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0725" y="4161300"/>
            <a:ext cx="5293825" cy="7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de los datos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1124400"/>
            <a:ext cx="63341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625" y="3600913"/>
            <a:ext cx="45624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125" y="3519950"/>
            <a:ext cx="16668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Desde los 60 hasta hoy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han sido los géneros más destacados?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60’s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l="5267" t="2391"/>
          <a:stretch/>
        </p:blipFill>
        <p:spPr>
          <a:xfrm>
            <a:off x="861050" y="1714454"/>
            <a:ext cx="2453650" cy="30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r="5338"/>
          <a:stretch/>
        </p:blipFill>
        <p:spPr>
          <a:xfrm>
            <a:off x="4268275" y="3080400"/>
            <a:ext cx="1719950" cy="14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400" y="1584950"/>
            <a:ext cx="20177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9200" y="1584962"/>
            <a:ext cx="1719950" cy="141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0325" y="3310744"/>
            <a:ext cx="2017700" cy="132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4525" y="1402975"/>
            <a:ext cx="27908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590700" y="2071225"/>
            <a:ext cx="20178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David Bowie</a:t>
            </a: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Led Zeppelin</a:t>
            </a: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The Beatles</a:t>
            </a: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Jimi Hendrix</a:t>
            </a: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Desde los 60 hasta hoy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60100"/>
            <a:ext cx="8520600" cy="3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han sido los géneros más destacados?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2015-2021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t="4478" r="4489" b="-1405"/>
          <a:stretch/>
        </p:blipFill>
        <p:spPr>
          <a:xfrm>
            <a:off x="311700" y="1986573"/>
            <a:ext cx="3413750" cy="220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10382" b="11790"/>
          <a:stretch/>
        </p:blipFill>
        <p:spPr>
          <a:xfrm>
            <a:off x="4175750" y="1615450"/>
            <a:ext cx="1910000" cy="14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5">
            <a:alphaModFix/>
          </a:blip>
          <a:srcRect l="7851" t="6367"/>
          <a:stretch/>
        </p:blipFill>
        <p:spPr>
          <a:xfrm>
            <a:off x="4175750" y="3310008"/>
            <a:ext cx="1910000" cy="165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6">
            <a:alphaModFix/>
          </a:blip>
          <a:srcRect l="5864" b="15654"/>
          <a:stretch/>
        </p:blipFill>
        <p:spPr>
          <a:xfrm>
            <a:off x="6536050" y="1699275"/>
            <a:ext cx="1787275" cy="12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5300" y="3486661"/>
            <a:ext cx="2288772" cy="12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725450" y="2078850"/>
            <a:ext cx="20742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Olivia Rodrigo</a:t>
            </a: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Lil Nas X</a:t>
            </a: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Harry Styles</a:t>
            </a: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verage"/>
              <a:buChar char="●"/>
            </a:pPr>
            <a:r>
              <a:rPr lang="es" sz="17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Kali Uchis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8">
            <a:alphaModFix/>
          </a:blip>
          <a:srcRect t="14317" r="37511"/>
          <a:stretch/>
        </p:blipFill>
        <p:spPr>
          <a:xfrm>
            <a:off x="5704962" y="1901125"/>
            <a:ext cx="3309299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Desde los 60 hasta hoy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63" y="1144825"/>
            <a:ext cx="8738875" cy="31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Evolución de las colaboraciones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806350" y="1152475"/>
            <a:ext cx="119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60’s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2015-2021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1132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r="80398"/>
          <a:stretch/>
        </p:blipFill>
        <p:spPr>
          <a:xfrm>
            <a:off x="4958812" y="3037175"/>
            <a:ext cx="2011750" cy="15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l="85992" r="8515"/>
          <a:stretch/>
        </p:blipFill>
        <p:spPr>
          <a:xfrm>
            <a:off x="6964137" y="3037175"/>
            <a:ext cx="560575" cy="15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 r="85179"/>
          <a:stretch/>
        </p:blipFill>
        <p:spPr>
          <a:xfrm>
            <a:off x="4813575" y="1152475"/>
            <a:ext cx="20117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l="93853"/>
          <a:stretch/>
        </p:blipFill>
        <p:spPr>
          <a:xfrm>
            <a:off x="6825325" y="1152475"/>
            <a:ext cx="8382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relación pop-rap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 partir de la aparición del rap vemos su comunidad siempre unida con la comunidad “pop” correspondiente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5313"/>
            <a:ext cx="17716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500" y="2108175"/>
            <a:ext cx="17716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650" y="2093900"/>
            <a:ext cx="17716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6">
            <a:alphaModFix/>
          </a:blip>
          <a:srcRect t="9173"/>
          <a:stretch/>
        </p:blipFill>
        <p:spPr>
          <a:xfrm>
            <a:off x="7060625" y="2093900"/>
            <a:ext cx="17716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000" y="1822037"/>
            <a:ext cx="3289427" cy="24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375" y="1862388"/>
            <a:ext cx="2748000" cy="2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red aleatoria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61825" y="3866100"/>
            <a:ext cx="55593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Redes de géneros          “Barabasi-Albert extendido”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50" y="1241413"/>
            <a:ext cx="3148694" cy="240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t="43113"/>
          <a:stretch/>
        </p:blipFill>
        <p:spPr>
          <a:xfrm>
            <a:off x="4812275" y="1241427"/>
            <a:ext cx="3359212" cy="24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925" y="1264963"/>
            <a:ext cx="3212955" cy="23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6">
            <a:alphaModFix/>
          </a:blip>
          <a:srcRect t="39896"/>
          <a:stretch/>
        </p:blipFill>
        <p:spPr>
          <a:xfrm>
            <a:off x="4833575" y="1241413"/>
            <a:ext cx="3316601" cy="240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1"/>
          <p:cNvCxnSpPr/>
          <p:nvPr/>
        </p:nvCxnSpPr>
        <p:spPr>
          <a:xfrm>
            <a:off x="2123375" y="4136800"/>
            <a:ext cx="43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502175" y="3866088"/>
            <a:ext cx="55593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Redes colab 60s          Fase subcrítica Erdos-Renyi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411975" y="3866100"/>
            <a:ext cx="85206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Redes colab 2015-2021          Centro de la red posiblemente Barabasi-Albert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7">
            <a:alphaModFix/>
          </a:blip>
          <a:srcRect l="833"/>
          <a:stretch/>
        </p:blipFill>
        <p:spPr>
          <a:xfrm>
            <a:off x="764725" y="1282332"/>
            <a:ext cx="3148700" cy="23191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1"/>
          <p:cNvCxnSpPr/>
          <p:nvPr/>
        </p:nvCxnSpPr>
        <p:spPr>
          <a:xfrm>
            <a:off x="2685150" y="4132500"/>
            <a:ext cx="43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5" name="Google Shape;155;p21"/>
          <p:cNvPicPr preferRelativeResize="0"/>
          <p:nvPr/>
        </p:nvPicPr>
        <p:blipFill rotWithShape="1">
          <a:blip r:embed="rId8">
            <a:alphaModFix/>
          </a:blip>
          <a:srcRect t="41911"/>
          <a:stretch/>
        </p:blipFill>
        <p:spPr>
          <a:xfrm>
            <a:off x="4812275" y="1194849"/>
            <a:ext cx="3316600" cy="240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100" y="1228981"/>
            <a:ext cx="3316600" cy="242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82463" y="1238600"/>
            <a:ext cx="3065975" cy="24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5261800" y="653425"/>
            <a:ext cx="34311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Componente conexa principal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Presentación en pantalla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Oswald</vt:lpstr>
      <vt:lpstr>Average</vt:lpstr>
      <vt:lpstr>Slate</vt:lpstr>
      <vt:lpstr>Presentación de PowerPoint</vt:lpstr>
      <vt:lpstr>Introducción</vt:lpstr>
      <vt:lpstr>Trabajo de los datos</vt:lpstr>
      <vt:lpstr>Desde los 60 hasta hoy</vt:lpstr>
      <vt:lpstr>Desde los 60 hasta hoy</vt:lpstr>
      <vt:lpstr>Desde los 60 hasta hoy</vt:lpstr>
      <vt:lpstr>Evolución de las colaboraciones</vt:lpstr>
      <vt:lpstr>La relación pop-rap </vt:lpstr>
      <vt:lpstr>Modelos de red aleatoria</vt:lpstr>
      <vt:lpstr>Pasos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Ela Shepherd</cp:lastModifiedBy>
  <cp:revision>1</cp:revision>
  <dcterms:modified xsi:type="dcterms:W3CDTF">2022-01-13T01:16:57Z</dcterms:modified>
</cp:coreProperties>
</file>