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A0CCA-B319-4B4A-8EA4-5D1112CE62F4}" v="1" dt="2023-05-23T12:08:20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 Romero" userId="cefd3898ed10ed88" providerId="LiveId" clId="{09DA0CCA-B319-4B4A-8EA4-5D1112CE62F4}"/>
    <pc:docChg chg="custSel modSld">
      <pc:chgData name="Ela Romero" userId="cefd3898ed10ed88" providerId="LiveId" clId="{09DA0CCA-B319-4B4A-8EA4-5D1112CE62F4}" dt="2023-05-23T12:17:33.764" v="415" actId="20577"/>
      <pc:docMkLst>
        <pc:docMk/>
      </pc:docMkLst>
      <pc:sldChg chg="addSp modSp mod">
        <pc:chgData name="Ela Romero" userId="cefd3898ed10ed88" providerId="LiveId" clId="{09DA0CCA-B319-4B4A-8EA4-5D1112CE62F4}" dt="2023-05-23T12:17:33.764" v="415" actId="20577"/>
        <pc:sldMkLst>
          <pc:docMk/>
          <pc:sldMk cId="0" sldId="284"/>
        </pc:sldMkLst>
        <pc:spChg chg="mod">
          <ac:chgData name="Ela Romero" userId="cefd3898ed10ed88" providerId="LiveId" clId="{09DA0CCA-B319-4B4A-8EA4-5D1112CE62F4}" dt="2023-05-23T12:13:38.038" v="244" actId="20577"/>
          <ac:spMkLst>
            <pc:docMk/>
            <pc:sldMk cId="0" sldId="284"/>
            <ac:spMk id="2" creationId="{00000000-0000-0000-0000-000000000000}"/>
          </ac:spMkLst>
        </pc:spChg>
        <pc:spChg chg="mod">
          <ac:chgData name="Ela Romero" userId="cefd3898ed10ed88" providerId="LiveId" clId="{09DA0CCA-B319-4B4A-8EA4-5D1112CE62F4}" dt="2023-05-23T12:13:32.155" v="243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Ela Romero" userId="cefd3898ed10ed88" providerId="LiveId" clId="{09DA0CCA-B319-4B4A-8EA4-5D1112CE62F4}" dt="2023-05-23T12:06:38.287" v="0" actId="1076"/>
          <ac:spMkLst>
            <pc:docMk/>
            <pc:sldMk cId="0" sldId="284"/>
            <ac:spMk id="54" creationId="{00000000-0000-0000-0000-000000000000}"/>
          </ac:spMkLst>
        </pc:spChg>
        <pc:spChg chg="mod">
          <ac:chgData name="Ela Romero" userId="cefd3898ed10ed88" providerId="LiveId" clId="{09DA0CCA-B319-4B4A-8EA4-5D1112CE62F4}" dt="2023-05-23T12:17:33.764" v="415" actId="20577"/>
          <ac:spMkLst>
            <pc:docMk/>
            <pc:sldMk cId="0" sldId="284"/>
            <ac:spMk id="59" creationId="{00000000-0000-0000-0000-000000000000}"/>
          </ac:spMkLst>
        </pc:spChg>
        <pc:spChg chg="mod">
          <ac:chgData name="Ela Romero" userId="cefd3898ed10ed88" providerId="LiveId" clId="{09DA0CCA-B319-4B4A-8EA4-5D1112CE62F4}" dt="2023-05-23T12:13:28.021" v="242" actId="1076"/>
          <ac:spMkLst>
            <pc:docMk/>
            <pc:sldMk cId="0" sldId="284"/>
            <ac:spMk id="62" creationId="{00000000-0000-0000-0000-000000000000}"/>
          </ac:spMkLst>
        </pc:spChg>
        <pc:picChg chg="add mod">
          <ac:chgData name="Ela Romero" userId="cefd3898ed10ed88" providerId="LiveId" clId="{09DA0CCA-B319-4B4A-8EA4-5D1112CE62F4}" dt="2023-05-23T12:08:27.435" v="31" actId="1076"/>
          <ac:picMkLst>
            <pc:docMk/>
            <pc:sldMk cId="0" sldId="284"/>
            <ac:picMk id="6" creationId="{35C0CD39-F523-4892-8D19-B468E90655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36803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Quiero aprender mucho de este programa ya que la mayoría de tiempo es en la parte tecnológica. 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r>
              <a:rPr lang="en-US" b="1" dirty="0">
                <a:solidFill>
                  <a:schemeClr val="dk1"/>
                </a:solidFill>
                <a:highlight>
                  <a:srgbClr val="00FFFF"/>
                </a:highlight>
              </a:rPr>
              <a:t>D</a:t>
            </a:r>
            <a:r>
              <a:rPr lang="es-ES" b="1" dirty="0" err="1">
                <a:solidFill>
                  <a:schemeClr val="dk1"/>
                </a:solidFill>
                <a:highlight>
                  <a:srgbClr val="00FFFF"/>
                </a:highlight>
              </a:rPr>
              <a:t>aniela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75" y="3058028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Analista Contable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6666"/>
                </a:solidFill>
              </a:rPr>
              <a:t>Mi </a:t>
            </a:r>
            <a:r>
              <a:rPr lang="en-US" dirty="0" err="1">
                <a:solidFill>
                  <a:srgbClr val="006666"/>
                </a:solidFill>
              </a:rPr>
              <a:t>Ocupación</a:t>
            </a:r>
            <a:r>
              <a:rPr lang="en-US" dirty="0">
                <a:solidFill>
                  <a:srgbClr val="006666"/>
                </a:solidFill>
              </a:rPr>
              <a:t> ó </a:t>
            </a:r>
            <a:r>
              <a:rPr lang="en-US" dirty="0" err="1">
                <a:solidFill>
                  <a:srgbClr val="006666"/>
                </a:solidFill>
              </a:rPr>
              <a:t>Hobbie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- Manejo Excel y Word hace 5 años debido al trabajo ya que son los programas que mas se utilizan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0770" y="248370"/>
            <a:ext cx="271653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Excel, Word, Sapiens</a:t>
            </a:r>
            <a:endParaRPr lang="es-ES"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EB850F-E9C7-4929-A397-A3FC10F59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900" y="311971"/>
            <a:ext cx="1766207" cy="17662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C0CD39-F523-4892-8D19-B468E906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07" y="426883"/>
            <a:ext cx="2416193" cy="1921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</Words>
  <Application>Microsoft Office PowerPoint</Application>
  <PresentationFormat>Presentación en pantalla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Ela Romero</dc:creator>
  <cp:lastModifiedBy>Ela Romero</cp:lastModifiedBy>
  <cp:revision>3</cp:revision>
  <dcterms:created xsi:type="dcterms:W3CDTF">2023-05-23T08:41:29Z</dcterms:created>
  <dcterms:modified xsi:type="dcterms:W3CDTF">2023-05-23T12:17:41Z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