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3" r:id="rId5"/>
    <p:sldId id="265" r:id="rId6"/>
    <p:sldId id="262" r:id="rId7"/>
    <p:sldId id="263" r:id="rId8"/>
    <p:sldId id="264" r:id="rId9"/>
    <p:sldId id="267" r:id="rId10"/>
    <p:sldId id="261" r:id="rId11"/>
    <p:sldId id="257" r:id="rId12"/>
    <p:sldId id="259" r:id="rId13"/>
    <p:sldId id="278" r:id="rId14"/>
    <p:sldId id="271" r:id="rId15"/>
    <p:sldId id="269" r:id="rId16"/>
    <p:sldId id="268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806795" y="1417859"/>
            <a:ext cx="11065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This Graduation project is a part of DEPI Initiatives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806795" y="261082"/>
            <a:ext cx="113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1B920-68E8-AD9F-D074-93853F01D5C1}"/>
              </a:ext>
            </a:extLst>
          </p:cNvPr>
          <p:cNvSpPr txBox="1"/>
          <p:nvPr/>
        </p:nvSpPr>
        <p:spPr>
          <a:xfrm>
            <a:off x="2779167" y="4084486"/>
            <a:ext cx="6849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Members: </a:t>
            </a:r>
          </a:p>
          <a:p>
            <a:pPr algn="ctr"/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Mohamed Nabil</a:t>
            </a:r>
          </a:p>
          <a:p>
            <a:pPr algn="ctr"/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Shimaa Husien</a:t>
            </a:r>
          </a:p>
          <a:p>
            <a:pPr algn="ctr"/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Bassel</a:t>
            </a:r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  <a:p>
            <a:pPr algn="ctr"/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Mahmoud Salah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7FF30-CA15-C699-C920-069A299FFBC3}"/>
              </a:ext>
            </a:extLst>
          </p:cNvPr>
          <p:cNvSpPr txBox="1"/>
          <p:nvPr/>
        </p:nvSpPr>
        <p:spPr>
          <a:xfrm>
            <a:off x="2213112" y="2982005"/>
            <a:ext cx="773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DOTPY Company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3723B-EA32-5DD2-8125-150A821C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54" y="4879253"/>
            <a:ext cx="2392107" cy="1790556"/>
          </a:xfrm>
          <a:prstGeom prst="rect">
            <a:avLst/>
          </a:prstGeom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1637A1EF-7875-2845-DEDA-5B1A0D0A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158" y="29895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ableau Logo PNG Vectors Free Download">
            <a:extLst>
              <a:ext uri="{FF2B5EF4-FFF2-40B4-BE49-F238E27FC236}">
                <a16:creationId xmlns:a16="http://schemas.microsoft.com/office/drawing/2014/main" id="{B725D23D-AA8A-3F9D-1A60-032401A3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013" y="4738988"/>
            <a:ext cx="178564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zza Dashboard ">
            <a:extLst>
              <a:ext uri="{FF2B5EF4-FFF2-40B4-BE49-F238E27FC236}">
                <a16:creationId xmlns:a16="http://schemas.microsoft.com/office/drawing/2014/main" id="{C842038C-EE6B-4A41-BABF-FE8EDF9AE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478972" y="1174223"/>
            <a:ext cx="11117942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  <a:endParaRPr lang="ar-EG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21822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124362"/>
            <a:ext cx="11593902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ar-EG" b="1" dirty="0">
                <a:solidFill>
                  <a:srgbClr val="FFFF00"/>
                </a:solidFill>
                <a:latin typeface="Century Gothic" panose="020B0502020202020204" pitchFamily="34" charset="0"/>
              </a:rPr>
              <a:t>7</a:t>
            </a: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pPr algn="l">
              <a:lnSpc>
                <a:spcPct val="150000"/>
              </a:lnSpc>
            </a:pPr>
            <a:r>
              <a:rPr lang="ar-EG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8</a:t>
            </a: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.Percentage of Sales by Pizza Size: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Generate a pie chart that represents the percentage of sales attributed to different pizza sizes. This chart will help us understand customer preferences for pizza sizes and their impact on sales.</a:t>
            </a:r>
            <a:endParaRPr lang="ar-EG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9. Top 5 Best Sellers by Revenue, Total Quantity and Total Orders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10. Bottom 5 Best Sellers by Revenue, Total Quantity and Total Orders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PYTHON :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Colab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version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My SQL WORKBENCH: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8.0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.2.801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E1BC3-CD4D-8212-A4EB-6F7632C4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3D3E2-75AA-85D3-7E95-E52D876E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6C841A-8EF8-7467-28FA-4084A459D656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529F3-A1CC-738C-7761-D0AFBBEA92AA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Project plan and</a:t>
            </a:r>
            <a:r>
              <a:rPr lang="ar-EG" dirty="0"/>
              <a:t> </a:t>
            </a:r>
            <a:r>
              <a:rPr lang="en-US" dirty="0"/>
              <a:t>timeline</a:t>
            </a:r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947C2-2621-56CC-79EB-868A4E3AE43B}"/>
              </a:ext>
            </a:extLst>
          </p:cNvPr>
          <p:cNvSpPr txBox="1"/>
          <p:nvPr/>
        </p:nvSpPr>
        <p:spPr>
          <a:xfrm>
            <a:off x="327804" y="1366935"/>
            <a:ext cx="8648700" cy="150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The project will take one month.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Weekly follow up meeting.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0826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61C7-D546-C733-3F41-A29B0217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4951F-8ABC-89C8-1D9E-54C711E8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604DC-6438-DE2F-E33D-621B516BD3E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13B2C-1491-D381-4E5D-7B6F171CB666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Pricing and Payments conditions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271B-3951-8AEB-A6D7-F8A28E7C12F3}"/>
              </a:ext>
            </a:extLst>
          </p:cNvPr>
          <p:cNvSpPr txBox="1"/>
          <p:nvPr/>
        </p:nvSpPr>
        <p:spPr>
          <a:xfrm>
            <a:off x="327803" y="1366935"/>
            <a:ext cx="10412767" cy="227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The project price will cost around 300 $,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Payments half at contract, and half after finishing the project.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445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7E9D3-D5AA-A944-5D64-7E502D84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8EEE2-AE1F-31F8-64D3-EFC42728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8F3268-FDE0-6D2C-D805-B7C0B1F37703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66790-3911-9CB4-C162-ACDF2E7A70AF}"/>
              </a:ext>
            </a:extLst>
          </p:cNvPr>
          <p:cNvSpPr txBox="1"/>
          <p:nvPr/>
        </p:nvSpPr>
        <p:spPr>
          <a:xfrm>
            <a:off x="4551726" y="1417859"/>
            <a:ext cx="3087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B3E0D-DE72-A58E-E7A5-E03D7A1C14C8}"/>
              </a:ext>
            </a:extLst>
          </p:cNvPr>
          <p:cNvSpPr txBox="1"/>
          <p:nvPr/>
        </p:nvSpPr>
        <p:spPr>
          <a:xfrm>
            <a:off x="806795" y="261082"/>
            <a:ext cx="113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C3FA8-0F75-379B-7AD6-1F8E6536DE22}"/>
              </a:ext>
            </a:extLst>
          </p:cNvPr>
          <p:cNvSpPr txBox="1"/>
          <p:nvPr/>
        </p:nvSpPr>
        <p:spPr>
          <a:xfrm>
            <a:off x="2299856" y="2516076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A153D-577B-5725-D827-9F54A7B71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53" y="4120120"/>
            <a:ext cx="2994991" cy="22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2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1548079" y="1406668"/>
            <a:ext cx="21481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21694" y="1406668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5925743" y="197668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4"/>
                </a:solidFill>
                <a:latin typeface="Lato Black" panose="020F0A02020204030203" pitchFamily="34" charset="0"/>
              </a:rPr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401AB5-186A-6387-4FB5-3E00A0A80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" y="225285"/>
            <a:ext cx="1331455" cy="967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BF7C27-2DA3-8964-D83E-65FDDB89D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9" y="2597865"/>
            <a:ext cx="4095263" cy="3814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923C8-686D-0ED4-D569-28B15605A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59" y="1406668"/>
            <a:ext cx="6531958" cy="50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14514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7" y="2357050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831673" y="1202831"/>
            <a:ext cx="288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ACEC4-2F20-39B6-5815-7787C740F0C0}"/>
              </a:ext>
            </a:extLst>
          </p:cNvPr>
          <p:cNvSpPr txBox="1"/>
          <p:nvPr/>
        </p:nvSpPr>
        <p:spPr>
          <a:xfrm>
            <a:off x="806795" y="261082"/>
            <a:ext cx="113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104782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112343" y="1330037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003323" y="1323502"/>
            <a:ext cx="337706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CLEANED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288" y="1296883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1" y="2135114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" y="2532550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39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491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Shimaa Husien</cp:lastModifiedBy>
  <cp:revision>59</cp:revision>
  <dcterms:created xsi:type="dcterms:W3CDTF">2023-06-12T11:11:52Z</dcterms:created>
  <dcterms:modified xsi:type="dcterms:W3CDTF">2024-10-18T19:27:10Z</dcterms:modified>
</cp:coreProperties>
</file>