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08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636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6907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760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0075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05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537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3750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9084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050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9985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3827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D7A9-F0D5-4DAF-ACEB-BFF84CEF6C30}" type="datetimeFigureOut">
              <a:rPr lang="fr-FR" smtClean="0"/>
              <a:pPr/>
              <a:t>03/02/2021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DC79-046E-4569-B08F-6B20ED4DC5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629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09267" y="867417"/>
            <a:ext cx="9144000" cy="2387600"/>
          </a:xfrm>
        </p:spPr>
        <p:txBody>
          <a:bodyPr/>
          <a:lstStyle/>
          <a:p>
            <a:r>
              <a:rPr lang="fr-FR" sz="5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MACHINE LEARNING :</a:t>
            </a:r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/>
            </a:r>
            <a:br>
              <a:rPr lang="fr-F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endParaRPr lang="fr-F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09267" y="2749151"/>
            <a:ext cx="9144000" cy="1655762"/>
          </a:xfrm>
        </p:spPr>
        <p:txBody>
          <a:bodyPr>
            <a:normAutofit/>
          </a:bodyPr>
          <a:lstStyle/>
          <a:p>
            <a:r>
              <a:rPr lang="fr-FR" sz="3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Projet:</a:t>
            </a:r>
            <a:r>
              <a:rPr lang="fr-FR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Breast Cancer Detection</a:t>
            </a:r>
            <a:endParaRPr lang="fr-FR" sz="36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9304" y="5292050"/>
            <a:ext cx="5318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EL-Asri Nossaiba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Charafi Asma</a:t>
            </a:r>
            <a:endParaRPr lang="fr-FR" sz="3200" dirty="0">
              <a:solidFill>
                <a:schemeClr val="accent4">
                  <a:lumMod val="20000"/>
                  <a:lumOff val="8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882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011" cy="685799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6495" y="812042"/>
            <a:ext cx="10873087" cy="552734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1"/>
                </a:solidFill>
              </a:rPr>
              <a:t> Accuracy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3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1"/>
                </a:solidFill>
              </a:rPr>
              <a:t>Precision </a:t>
            </a: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1"/>
                </a:solidFill>
              </a:rPr>
              <a:t>Recall</a:t>
            </a:r>
          </a:p>
          <a:p>
            <a:pPr>
              <a:buNone/>
            </a:pPr>
            <a:endParaRPr lang="fr-FR" sz="3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1"/>
                </a:solidFill>
              </a:rPr>
              <a:t>F1 score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70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23331" y="2237184"/>
            <a:ext cx="9867331" cy="2387600"/>
          </a:xfrm>
        </p:spPr>
        <p:txBody>
          <a:bodyPr>
            <a:normAutofit/>
          </a:bodyPr>
          <a:lstStyle/>
          <a:p>
            <a: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6. Analyse des résultats :</a:t>
            </a:r>
            <a:b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19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64525" y="2237184"/>
            <a:ext cx="9867331" cy="2387600"/>
          </a:xfrm>
        </p:spPr>
        <p:txBody>
          <a:bodyPr>
            <a:normAutofit/>
          </a:bodyPr>
          <a:lstStyle/>
          <a:p>
            <a:r>
              <a:rPr lang="fr-FR" sz="5400" b="1" u="sng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7</a:t>
            </a:r>
            <a: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Conclusion :</a:t>
            </a:r>
            <a:b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02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00456"/>
            <a:ext cx="9144000" cy="2387600"/>
          </a:xfrm>
        </p:spPr>
        <p:txBody>
          <a:bodyPr>
            <a:normAutofit/>
          </a:bodyPr>
          <a:lstStyle/>
          <a:p>
            <a:r>
              <a:rPr lang="fr-FR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ndalus" panose="02020603050405020304" pitchFamily="18" charset="-78"/>
              </a:rPr>
              <a:t>1. L</a:t>
            </a:r>
            <a:r>
              <a:rPr lang="fr-FR" sz="5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ndalus" panose="02020603050405020304" pitchFamily="18" charset="-78"/>
              </a:rPr>
              <a:t>’objectif </a:t>
            </a:r>
            <a:r>
              <a:rPr lang="fr-FR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ndalus" panose="02020603050405020304" pitchFamily="18" charset="-78"/>
              </a:rPr>
              <a:t>de </a:t>
            </a:r>
            <a:r>
              <a:rPr lang="fr-FR" sz="5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ndalus" panose="02020603050405020304" pitchFamily="18" charset="-78"/>
              </a:rPr>
              <a:t>l’apprentissage :</a:t>
            </a:r>
            <a: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75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3" y="-1"/>
            <a:ext cx="12195011" cy="685799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692" y="996287"/>
            <a:ext cx="10515600" cy="55273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1"/>
                </a:solidFill>
              </a:rPr>
              <a:t> Le </a:t>
            </a:r>
            <a:r>
              <a:rPr lang="fr-FR" dirty="0">
                <a:solidFill>
                  <a:schemeClr val="bg1"/>
                </a:solidFill>
              </a:rPr>
              <a:t>diagnostic précoce de la CB peut améliorer considérablement le pronostic et les chances de </a:t>
            </a:r>
            <a:r>
              <a:rPr lang="fr-FR" dirty="0" smtClean="0">
                <a:solidFill>
                  <a:schemeClr val="bg1"/>
                </a:solidFill>
              </a:rPr>
              <a:t>survie.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1"/>
                </a:solidFill>
              </a:rPr>
              <a:t> l'apprentissage automatique (ML) est largement reconnu comme la méthodologie de choix dans la classification des modèles BC et la modélisation des prévisions.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1"/>
                </a:solidFill>
              </a:rPr>
              <a:t> Les méthodes de classification et d'exploration de données sont un moyen efficace de classer les données.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34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63773" y="1841399"/>
            <a:ext cx="9144000" cy="2387600"/>
          </a:xfrm>
        </p:spPr>
        <p:txBody>
          <a:bodyPr>
            <a:normAutofit/>
          </a:bodyPr>
          <a:lstStyle/>
          <a:p>
            <a: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2. Description du Dataset :</a:t>
            </a:r>
            <a:b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57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3" y="-1"/>
            <a:ext cx="12195011" cy="685799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2100" y="665326"/>
            <a:ext cx="10873087" cy="5527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1"/>
                </a:solidFill>
              </a:rPr>
              <a:t> On a utilisé le référentiel UCI Machine Learning pour l'ensemble de données sur le cancer du sein.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1"/>
                </a:solidFill>
              </a:rPr>
              <a:t>  Les 10 attributs sont :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• ClumpThickness             • CellSize Uniformity        • CellShape Uniformity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• Marginal Adhesion        • SingleEpithelial Cell Size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• BareNuclei                       • BlandChromatin            • NormalNuclei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• Mitoses                             • Class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1"/>
                </a:solidFill>
              </a:rPr>
              <a:t> Ces caractéristiques sont les plus utiles pour prédire le cancer malin ou bénin.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1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77421" y="1991525"/>
            <a:ext cx="9144000" cy="2387600"/>
          </a:xfrm>
        </p:spPr>
        <p:txBody>
          <a:bodyPr>
            <a:normAutofit/>
          </a:bodyPr>
          <a:lstStyle/>
          <a:p>
            <a:r>
              <a:rPr lang="fr-FR" sz="5400" b="1" u="sng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3</a:t>
            </a:r>
            <a: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L’apprentissage adopté :</a:t>
            </a:r>
            <a:b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74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011" cy="685799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6621" y="1330657"/>
            <a:ext cx="10873087" cy="5527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1"/>
                </a:solidFill>
              </a:rPr>
              <a:t> SVM est l'une des techniques de classification ML supervisées qui est largement appliquée dans le domaine du diagnostic et du pronostic du cancer.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1"/>
                </a:solidFill>
              </a:rPr>
              <a:t> A l'aide de SVM, on peut trouver l'hyperplan le plus approprié qui divise l'ensemble de données en classes.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980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64525" y="2237184"/>
            <a:ext cx="9867331" cy="2387600"/>
          </a:xfrm>
        </p:spPr>
        <p:txBody>
          <a:bodyPr>
            <a:normAutofit/>
          </a:bodyPr>
          <a:lstStyle/>
          <a:p>
            <a:r>
              <a:rPr lang="fr-FR" sz="5400" b="1" u="sng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4</a:t>
            </a:r>
            <a: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Le code :</a:t>
            </a:r>
            <a:b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494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23331" y="2237184"/>
            <a:ext cx="9867331" cy="2387600"/>
          </a:xfrm>
        </p:spPr>
        <p:txBody>
          <a:bodyPr>
            <a:normAutofit fontScale="90000"/>
          </a:bodyPr>
          <a:lstStyle/>
          <a:p>
            <a:r>
              <a:rPr lang="fr-FR" sz="5400" b="1" u="sng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5</a:t>
            </a:r>
            <a: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 Les </a:t>
            </a:r>
            <a:r>
              <a:rPr lang="fr-FR" sz="5400" b="1" u="sng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performances </a:t>
            </a:r>
            <a: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 l’apprentissage</a:t>
            </a:r>
            <a:r>
              <a:rPr lang="fr-FR" sz="5400" b="1" u="sng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  <a: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:</a:t>
            </a:r>
            <a:br>
              <a:rPr lang="fr-FR" sz="54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8071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232</Words>
  <Application>Microsoft Office PowerPoint</Application>
  <PresentationFormat>Personnalisé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MACHINE LEARNING : </vt:lpstr>
      <vt:lpstr>1. L’objectif de l’apprentissage : </vt:lpstr>
      <vt:lpstr>Diapositive 3</vt:lpstr>
      <vt:lpstr>2. Description du Dataset : </vt:lpstr>
      <vt:lpstr>Diapositive 5</vt:lpstr>
      <vt:lpstr>3. L’apprentissage adopté : </vt:lpstr>
      <vt:lpstr>Diapositive 7</vt:lpstr>
      <vt:lpstr>4. Le code : </vt:lpstr>
      <vt:lpstr>5.  Les performances de l’apprentissage  : </vt:lpstr>
      <vt:lpstr>Diapositive 10</vt:lpstr>
      <vt:lpstr> 6. Analyse des résultats : </vt:lpstr>
      <vt:lpstr>7. Conclusion 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: </dc:title>
  <dc:creator>Compte Microsoft</dc:creator>
  <cp:lastModifiedBy>hp20025545554</cp:lastModifiedBy>
  <cp:revision>10</cp:revision>
  <dcterms:created xsi:type="dcterms:W3CDTF">2021-01-30T22:36:12Z</dcterms:created>
  <dcterms:modified xsi:type="dcterms:W3CDTF">2021-02-03T14:26:17Z</dcterms:modified>
</cp:coreProperties>
</file>