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9" r:id="rId4"/>
    <p:sldId id="261" r:id="rId5"/>
    <p:sldId id="262" r:id="rId6"/>
    <p:sldId id="268" r:id="rId7"/>
    <p:sldId id="267" r:id="rId8"/>
    <p:sldId id="266" r:id="rId9"/>
    <p:sldId id="259" r:id="rId10"/>
    <p:sldId id="260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37186-4009-46F9-94B1-2982B2D374F0}" v="155" dt="2022-12-04T22:00:15.718"/>
    <p1510:client id="{3A231971-F22B-A227-E760-07C702025AB6}" v="218" dt="2022-11-21T03:25:25.097"/>
    <p1510:client id="{3F55E856-6AE5-9135-B9CF-3EEB55887DDB}" v="299" dt="2022-11-21T04:35:11.361"/>
    <p1510:client id="{72DA75AB-9082-8CE8-96BF-D347835E1B5A}" v="749" dt="2022-11-22T04:08:23.031"/>
    <p1510:client id="{AC8D380C-1584-0E38-30CC-C8F03268E4CF}" v="46" dt="2022-11-22T01:39:12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5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0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26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1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2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4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3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ElastiQR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O'Neal, Caleb Fisher, Eric Vaughan, Jacob King, &amp; Hayden Curl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4FAE54B-5167-AFC6-A1EE-DC1A347ED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945" y="-123567"/>
            <a:ext cx="5036264" cy="5049168"/>
          </a:xfrm>
          <a:prstGeom prst="rect">
            <a:avLst/>
          </a:prstGeom>
        </p:spPr>
      </p:pic>
      <p:pic>
        <p:nvPicPr>
          <p:cNvPr id="4" name="Picture 4" descr="Qr code&#10;&#10;Description automatically generated">
            <a:extLst>
              <a:ext uri="{FF2B5EF4-FFF2-40B4-BE49-F238E27FC236}">
                <a16:creationId xmlns:a16="http://schemas.microsoft.com/office/drawing/2014/main" id="{97CF30F6-22E6-ED54-017B-43A9E484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751" y="695230"/>
            <a:ext cx="3647551" cy="36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905B-E64A-D374-31D0-EB90047F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QR Validation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D933-4638-371C-E1C5-9B9A5E6D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552" y="2222287"/>
            <a:ext cx="4773534" cy="3636511"/>
          </a:xfrm>
        </p:spPr>
        <p:txBody>
          <a:bodyPr/>
          <a:lstStyle/>
          <a:p>
            <a:r>
              <a:rPr lang="en-US"/>
              <a:t>Runs every 15 minutes </a:t>
            </a:r>
          </a:p>
          <a:p>
            <a:r>
              <a:rPr lang="en-US"/>
              <a:t>Check every QR link for broken endpoints and alerts the user to issues using the QR list.</a:t>
            </a:r>
          </a:p>
          <a:p>
            <a:r>
              <a:rPr lang="en-US"/>
              <a:t>User homepage keeps track of total broken links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2AC7-1A2B-D1C2-3E63-998049EC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Details Page: Download &amp; Customization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FB3D03-393E-DF0C-58F2-36E9E361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Downloads QR Code as a PNG file</a:t>
            </a:r>
            <a:endParaRPr lang="en-US" sz="1600"/>
          </a:p>
          <a:p>
            <a:r>
              <a:rPr lang="en-US" sz="1600" dirty="0"/>
              <a:t>Download customization options:</a:t>
            </a:r>
          </a:p>
          <a:p>
            <a:pPr lvl="1"/>
            <a:r>
              <a:rPr lang="en-US"/>
              <a:t>Specify color</a:t>
            </a:r>
          </a:p>
          <a:p>
            <a:pPr lvl="1"/>
            <a:r>
              <a:rPr lang="en-US"/>
              <a:t>Add a logo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A74B9FF-5560-3A12-D2B3-2DA305AA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090" y="1901210"/>
            <a:ext cx="6372095" cy="495600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127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6414-87DF-5341-1DD7-791ADC8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Details Page: QR Code Information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5312C2-C407-1B70-45D0-5CBCA443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Displays the link, description, and usage stats</a:t>
            </a:r>
          </a:p>
          <a:p>
            <a:r>
              <a:rPr lang="en-US" sz="1600" dirty="0"/>
              <a:t>Can update the link and description</a:t>
            </a:r>
          </a:p>
        </p:txBody>
      </p:sp>
      <p:pic>
        <p:nvPicPr>
          <p:cNvPr id="13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CDCDA340-7C06-B141-ED2B-E535E5D7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60" y="1901210"/>
            <a:ext cx="6414404" cy="495600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9847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ECEA-6953-9DA8-EF85-112BE9C8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9538-21DC-AF6C-6AC3-89EEAEC3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dirty="0"/>
              <a:t>Frontend:</a:t>
            </a:r>
          </a:p>
          <a:p>
            <a:pPr marL="685800" lvl="1"/>
            <a:r>
              <a:rPr lang="en-US" dirty="0"/>
              <a:t>React, JavaScript, Material UI</a:t>
            </a:r>
          </a:p>
          <a:p>
            <a:pPr marL="285750" indent="-285750"/>
            <a:r>
              <a:rPr lang="en-US" dirty="0"/>
              <a:t>Backend:</a:t>
            </a:r>
          </a:p>
          <a:p>
            <a:pPr marL="685800" lvl="1"/>
            <a:r>
              <a:rPr lang="en-US" dirty="0"/>
              <a:t>NodeJS, Express</a:t>
            </a:r>
          </a:p>
          <a:p>
            <a:pPr marL="285750" indent="-285750"/>
            <a:r>
              <a:rPr lang="en-US" dirty="0"/>
              <a:t>Database:</a:t>
            </a:r>
          </a:p>
          <a:p>
            <a:pPr marL="685800" lvl="1"/>
            <a:r>
              <a:rPr lang="en-US" dirty="0"/>
              <a:t>MySQL, GCP Cloud SQL</a:t>
            </a:r>
          </a:p>
          <a:p>
            <a:pPr marL="68580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4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6812-9CAA-06FF-7544-9AD3A2DD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Sign In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768F43-F9DB-CDF1-B6B5-4CD67D9BE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Only info needed to create an account is a username and password</a:t>
            </a:r>
          </a:p>
          <a:p>
            <a:r>
              <a:rPr lang="en-US" sz="1600" dirty="0">
                <a:ea typeface="+mn-lt"/>
                <a:cs typeface="+mn-lt"/>
              </a:rPr>
              <a:t>Password requirements to improve security</a:t>
            </a:r>
          </a:p>
          <a:p>
            <a:endParaRPr lang="en-US" sz="1600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92CA6C4-DA84-B8A1-F1FA-074236F8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688" y="2037366"/>
            <a:ext cx="7340380" cy="469298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6598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E872-5312-15B6-EE52-B81D527C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OAuth CLI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A744A-F65C-220E-75C5-E9B1A1077F8F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An authorization code is sent back to the client on successful login.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The authorization code is then sent to our backend server to validate the code and return an access token (JWT).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This access token can be used to access protected resources such as our bulk QR management service.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D69194-50E1-6882-DCF8-19AE4907F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851" y="2576285"/>
            <a:ext cx="6277349" cy="33897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728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42B0-AA2C-C1D1-65C3-EA43BCBF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OAuth CLI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350D5D5-8244-AABD-56A3-ABEA0DF50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920" r="121" b="66258"/>
          <a:stretch/>
        </p:blipFill>
        <p:spPr>
          <a:xfrm>
            <a:off x="206139" y="2300054"/>
            <a:ext cx="7743953" cy="1063122"/>
          </a:xfrm>
        </p:spPr>
      </p:pic>
      <p:pic>
        <p:nvPicPr>
          <p:cNvPr id="7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6253B62-AEE0-86D2-F26D-74B8A3CC5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3367747"/>
            <a:ext cx="4876800" cy="3494356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9FD665F-8F54-9A1D-3A9D-470669A0C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055" y="3480388"/>
            <a:ext cx="6929120" cy="14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1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87F3-9F42-3ABC-3AAB-B58CF92E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026CDF-C9B7-2991-57CA-300D6CFD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85AC67F-CD89-5D4E-383A-04246A93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13" y="2099235"/>
            <a:ext cx="7075371" cy="46464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2947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8102-BA49-8DFE-99EC-5ED74B9E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Profile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1D2117-B436-84F4-AEE6-4A489438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745407-F74A-0E6F-1089-20439ECB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12" y="2099236"/>
            <a:ext cx="7075369" cy="46464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0188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22A4-8E81-6AB7-915E-288D03D8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QR Code Creation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5315D6-E826-F419-CCA3-AD9FA4D64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Add a link and provide a name</a:t>
            </a:r>
          </a:p>
          <a:p>
            <a:r>
              <a:rPr lang="en-US" sz="1600" dirty="0"/>
              <a:t>The description is optional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D37DD7A-400E-2CC4-B8F5-F1971A39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678" y="1975971"/>
            <a:ext cx="7321900" cy="48145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1760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A584-EB2F-EAC8-C0F4-553FF169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QR Codes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D1227F-6B2D-4744-4B57-1955D08B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For each QR code the following is shown: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Whether the QR code is working</a:t>
            </a:r>
          </a:p>
        </p:txBody>
      </p:sp>
      <p:pic>
        <p:nvPicPr>
          <p:cNvPr id="15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9AA6EB-DA6B-9ADE-9305-0A86FF2A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777" y="2060434"/>
            <a:ext cx="7400956" cy="46489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84445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230</Words>
  <Application>Microsoft Macintosh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ElastiQR</vt:lpstr>
      <vt:lpstr>Tech Stack</vt:lpstr>
      <vt:lpstr>Sign In Page</vt:lpstr>
      <vt:lpstr>OAuth CLI</vt:lpstr>
      <vt:lpstr>OAuth CLI</vt:lpstr>
      <vt:lpstr>Home Page</vt:lpstr>
      <vt:lpstr>Profile Page</vt:lpstr>
      <vt:lpstr>QR Code Creation Page</vt:lpstr>
      <vt:lpstr>QR Codes List</vt:lpstr>
      <vt:lpstr>QR Validation Service</vt:lpstr>
      <vt:lpstr>Details Page: Download &amp; Customization</vt:lpstr>
      <vt:lpstr>Details Page: QR Code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Vaughan, Eric Michael</cp:lastModifiedBy>
  <cp:revision>317</cp:revision>
  <dcterms:created xsi:type="dcterms:W3CDTF">2022-11-21T03:04:28Z</dcterms:created>
  <dcterms:modified xsi:type="dcterms:W3CDTF">2022-12-04T22:01:55Z</dcterms:modified>
</cp:coreProperties>
</file>