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1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C685-FD13-459A-944E-E7F22AA939B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E632-B32B-441A-937C-48832490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8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BLRAutomationBlockUploadFileEOE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Girame</dc:creator>
  <cp:lastModifiedBy>Sudhir Girame</cp:lastModifiedBy>
  <cp:revision>1</cp:revision>
  <dcterms:created xsi:type="dcterms:W3CDTF">2021-06-15T11:31:11Z</dcterms:created>
  <dcterms:modified xsi:type="dcterms:W3CDTF">2021-06-15T11:31:22Z</dcterms:modified>
</cp:coreProperties>
</file>