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0" d="100"/>
          <a:sy n="110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A112-77B3-6289-D6AA-0CF8CAA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0CB3-3049-F12D-E44E-3B9375A7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5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44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AE9F-CDB2-1DBF-BEF0-0EA3959A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User has some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925A-6DAF-9C77-231C-A281476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BAT.txt</a:t>
            </a:r>
            <a:endParaRPr lang="en-US" dirty="0"/>
          </a:p>
          <a:p>
            <a:r>
              <a:rPr lang="en-US" dirty="0" err="1"/>
              <a:t>BlockUploadKeyword</a:t>
            </a:r>
            <a:endParaRPr lang="en-US" dirty="0"/>
          </a:p>
          <a:p>
            <a:r>
              <a:rPr lang="en-US" dirty="0" err="1"/>
              <a:t>MyNewDLPKeyword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Confidential123</a:t>
            </a:r>
          </a:p>
          <a:p>
            <a:r>
              <a:rPr lang="en-US" dirty="0" err="1"/>
              <a:t>rr_keyword</a:t>
            </a:r>
            <a:endParaRPr lang="en-US" dirty="0"/>
          </a:p>
          <a:p>
            <a:r>
              <a:rPr lang="en-US" dirty="0"/>
              <a:t>apple stock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Awakening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A1CB-7A6C-8224-12A5-E4616B93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A3F2-AD30-3B22-BD69-4D46064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Aznar's successor as party leader, Mariano Rajoy. The PP hopes not just</a:t>
            </a:r>
          </a:p>
          <a:p>
            <a:r>
              <a:rPr lang="en-US" dirty="0"/>
              <a:t>BAT.txt, </a:t>
            </a:r>
            <a:r>
              <a:rPr lang="en-US" dirty="0" err="1"/>
              <a:t>BlockUploadKeyword</a:t>
            </a:r>
            <a:r>
              <a:rPr lang="en-US" dirty="0"/>
              <a:t>, </a:t>
            </a:r>
            <a:r>
              <a:rPr lang="en-US" dirty="0" err="1"/>
              <a:t>MyNewDLPKeyword</a:t>
            </a:r>
            <a:r>
              <a:rPr lang="en-US" dirty="0"/>
              <a:t>, Secret, Confidential123, </a:t>
            </a:r>
            <a:r>
              <a:rPr lang="en-US" dirty="0" err="1"/>
              <a:t>rr_keyword</a:t>
            </a:r>
            <a:r>
              <a:rPr lang="en-US" dirty="0"/>
              <a:t>, apple stock </a:t>
            </a:r>
            <a:r>
              <a:rPr lang="en-US" dirty="0" err="1"/>
              <a:t>su</a:t>
            </a:r>
            <a:r>
              <a:rPr lang="en-US" dirty="0"/>
              <a:t>, Awakening</a:t>
            </a:r>
          </a:p>
          <a:p>
            <a:r>
              <a:rPr lang="en-US" dirty="0"/>
              <a:t>Set the </a:t>
            </a:r>
            <a:r>
              <a:rPr lang="en-US"/>
              <a:t>contenxt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2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User has some card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User has some card</dc:title>
  <dc:creator>Tarak Jaware</dc:creator>
  <cp:lastModifiedBy>user1 test</cp:lastModifiedBy>
  <cp:revision>2</cp:revision>
  <dcterms:created xsi:type="dcterms:W3CDTF">2023-10-03T21:30:32Z</dcterms:created>
  <dcterms:modified xsi:type="dcterms:W3CDTF">2023-10-07T02:44:00Z</dcterms:modified>
</cp:coreProperties>
</file>