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6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0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65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4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1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7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1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5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1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5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stable/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A30E-AE79-1B2C-DC82-5000962C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4" y="1294428"/>
            <a:ext cx="9871587" cy="1856811"/>
          </a:xfrm>
        </p:spPr>
        <p:txBody>
          <a:bodyPr>
            <a:normAutofit/>
          </a:bodyPr>
          <a:lstStyle/>
          <a:p>
            <a:r>
              <a:rPr lang="en-IN" sz="7200" b="1" dirty="0"/>
              <a:t>IMAGE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BA3B-DE77-D196-419E-2E52C752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981" y="3151239"/>
            <a:ext cx="9144000" cy="481781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Using 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0A50-9061-533D-19AB-F86E9E1F3E70}"/>
              </a:ext>
            </a:extLst>
          </p:cNvPr>
          <p:cNvSpPr txBox="1"/>
          <p:nvPr/>
        </p:nvSpPr>
        <p:spPr>
          <a:xfrm>
            <a:off x="5761703" y="4539877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  <a:p>
            <a:r>
              <a:rPr lang="en-IN" dirty="0"/>
              <a:t>ELAVARASAN M</a:t>
            </a:r>
          </a:p>
          <a:p>
            <a:r>
              <a:rPr lang="en-IN" dirty="0"/>
              <a:t>513121104710</a:t>
            </a:r>
          </a:p>
          <a:p>
            <a:r>
              <a:rPr lang="en-IN" dirty="0"/>
              <a:t>THANTHAI PERIYAR GOVERNMENT INSTITUTE OF TECHNOLOGY,VELLORE</a:t>
            </a:r>
          </a:p>
        </p:txBody>
      </p:sp>
    </p:spTree>
    <p:extLst>
      <p:ext uri="{BB962C8B-B14F-4D97-AF65-F5344CB8AC3E}">
        <p14:creationId xmlns:p14="http://schemas.microsoft.com/office/powerpoint/2010/main" val="5896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B6F0-323C-1582-E6AF-E4C0274A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583"/>
            <a:ext cx="10515600" cy="1325563"/>
          </a:xfrm>
        </p:spPr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37A5-BE99-B64E-4C79-BDC6FA8B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606"/>
            <a:ext cx="9338187" cy="376893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Proposed solution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Algorithm and 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Result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74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F63-5BCA-BA22-AC18-B2264EB1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7DC8-9C4E-E467-FEEE-B8A190E5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62" y="2484386"/>
            <a:ext cx="9810135" cy="37394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Challenges faced in traditional image recognition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Limitations of traditional approaches in handling complex and diverse image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Need for more sophisticated algorithms to achieve higher accuracy and robustness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08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A269-0B2C-E0D4-74DF-B5605B72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F8C5-7C60-795C-8F1B-09989C96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2631871"/>
            <a:ext cx="10515600" cy="46672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Introduction to deep learning and its relevance in image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Explanation of convolutional neural networks (CNNs) as the backbone of deep learning-based image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Overview of how deep learning models can automatically learn hierarchical features from raw image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9B1B-8EBA-1946-DB43-1C68C4C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F747-7FD9-7650-F5D1-F933EC957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2474553"/>
            <a:ext cx="10990006" cy="487014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Detailed explanation of the CNN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Description of the layers involved (convolutional layers, pooling layers, fully connected layers)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Discussion on the training process, including data preprocessing, loss function, optimization algorithm, and backpropagation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964-804A-762F-A238-58114A87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D788F-5C1F-A480-C801-C73A2243D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938" y="2698906"/>
            <a:ext cx="6463533" cy="33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9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6553-536B-7061-7D20-5BEC9CC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07EA-27BB-F320-1296-CC9E2EB7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Summary of key findings and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Importance of deep learning in advancing image recognition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Future directions and potential improvements in deep learning-based image recognition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7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BE88-E6B0-64C0-9E7F-AC0A9640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5AF194-8A35-4E88-2FEC-CF2BFFE1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Pandas-</a:t>
            </a:r>
            <a:r>
              <a:rPr lang="en-US" dirty="0">
                <a:hlinkClick r:id="rId2" action="ppaction://hlinksldjump"/>
              </a:rPr>
              <a:t>https://pandas.pydata.org/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-</a:t>
            </a:r>
            <a:r>
              <a:rPr lang="en-US" dirty="0">
                <a:hlinkClick r:id="rId2" action="ppaction://hlinksldjump"/>
              </a:rPr>
              <a:t>https://numpy.org/</a:t>
            </a:r>
            <a:endParaRPr lang="en-US" dirty="0"/>
          </a:p>
          <a:p>
            <a:r>
              <a:rPr lang="en-US" dirty="0"/>
              <a:t>Matplotlib-</a:t>
            </a:r>
            <a:r>
              <a:rPr lang="en-US" dirty="0">
                <a:hlinkClick r:id="rId2" action="ppaction://hlinksldjump"/>
              </a:rPr>
              <a:t>https://matplotlib.org/</a:t>
            </a:r>
            <a:endParaRPr lang="en-US" dirty="0"/>
          </a:p>
          <a:p>
            <a:r>
              <a:rPr lang="en-US" dirty="0"/>
              <a:t>PIL-</a:t>
            </a:r>
            <a:r>
              <a:rPr lang="en-US" dirty="0">
                <a:hlinkClick r:id="rId3"/>
              </a:rPr>
              <a:t>https://pillow.readthedocs.io/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/stable/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81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207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Söhne</vt:lpstr>
      <vt:lpstr>Wingdings</vt:lpstr>
      <vt:lpstr>Wingdings 3</vt:lpstr>
      <vt:lpstr>Ion Boardroom</vt:lpstr>
      <vt:lpstr>IMAGE FILTERING</vt:lpstr>
      <vt:lpstr>AGENDA</vt:lpstr>
      <vt:lpstr>PROBLEM STATEMENT</vt:lpstr>
      <vt:lpstr>PROPOSED SOLUTION</vt:lpstr>
      <vt:lpstr>ALGORITHM AND DEVELOPMENT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Bharathraj R</dc:creator>
  <cp:lastModifiedBy>CSE DEPARTMENT TPGIT</cp:lastModifiedBy>
  <cp:revision>4</cp:revision>
  <dcterms:created xsi:type="dcterms:W3CDTF">2024-04-05T06:48:35Z</dcterms:created>
  <dcterms:modified xsi:type="dcterms:W3CDTF">2024-04-05T09:35:40Z</dcterms:modified>
</cp:coreProperties>
</file>