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3.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207056" y="3241636"/>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P.ELAVARASAN</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312207971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NAAN MUDHALVAN ID:D7E55B326002FD8A9574DC257A397A1E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USER NAME: asunm1325312207971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COMMERCE B.com SHIFT-1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