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12.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295908"/>
            <a:ext cx="9051603" cy="3320413"/>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a:t>
            </a:r>
            <a:r>
              <a:rPr lang="en-US" dirty="0"/>
              <a:t> </a:t>
            </a:r>
            <a:r>
              <a:rPr lang="en-US" dirty="0">
                <a:solidFill>
                  <a:schemeClr val="tx1">
                    <a:lumMod val="76000"/>
                    <a:lumOff val="24000"/>
                  </a:schemeClr>
                </a:solidFill>
              </a:rPr>
              <a:t>Elavarasan p</a:t>
            </a:r>
          </a:p>
          <a:p>
            <a:r>
              <a:rPr lang="en-US" b="1" dirty="0">
                <a:solidFill>
                  <a:schemeClr val="tx1"/>
                </a:solidFill>
              </a:rPr>
              <a:t>                                   REGISTERNO AND NMID: </a:t>
            </a:r>
            <a:r>
              <a:rPr lang="en-US" b="1" dirty="0">
                <a:solidFill>
                  <a:schemeClr val="tx1">
                    <a:lumMod val="76000"/>
                    <a:lumOff val="24000"/>
                  </a:schemeClr>
                </a:solidFill>
              </a:rPr>
              <a:t>asunm117222401454</a:t>
            </a:r>
            <a:endParaRPr lang="en-US" dirty="0">
              <a:solidFill>
                <a:schemeClr val="tx1">
                  <a:lumMod val="76000"/>
                  <a:lumOff val="24000"/>
                </a:schemeClr>
              </a:solidFill>
            </a:endParaRP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13" name="Picture 12">
            <a:extLst>
              <a:ext uri="{FF2B5EF4-FFF2-40B4-BE49-F238E27FC236}">
                <a16:creationId xmlns:a16="http://schemas.microsoft.com/office/drawing/2014/main" id="{EF4F7675-30E1-210E-76A7-A9A6B02F7CB1}"/>
              </a:ext>
            </a:extLst>
          </p:cNvPr>
          <p:cNvPicPr>
            <a:picLocks noChangeAspect="1"/>
          </p:cNvPicPr>
          <p:nvPr/>
        </p:nvPicPr>
        <p:blipFill>
          <a:blip r:embed="rId2"/>
          <a:stretch>
            <a:fillRect/>
          </a:stretch>
        </p:blipFill>
        <p:spPr>
          <a:xfrm>
            <a:off x="708737" y="1314852"/>
            <a:ext cx="5123427" cy="4652089"/>
          </a:xfrm>
          <a:prstGeom prst="rect">
            <a:avLst/>
          </a:prstGeom>
        </p:spPr>
      </p:pic>
      <p:pic>
        <p:nvPicPr>
          <p:cNvPr id="14" name="Picture 13">
            <a:extLst>
              <a:ext uri="{FF2B5EF4-FFF2-40B4-BE49-F238E27FC236}">
                <a16:creationId xmlns:a16="http://schemas.microsoft.com/office/drawing/2014/main" id="{81624091-3131-AAAE-EB48-FB6C654C5EF1}"/>
              </a:ext>
            </a:extLst>
          </p:cNvPr>
          <p:cNvPicPr>
            <a:picLocks noChangeAspect="1"/>
          </p:cNvPicPr>
          <p:nvPr/>
        </p:nvPicPr>
        <p:blipFill>
          <a:blip r:embed="rId3"/>
          <a:stretch>
            <a:fillRect/>
          </a:stretch>
        </p:blipFill>
        <p:spPr>
          <a:xfrm>
            <a:off x="6359838" y="1314851"/>
            <a:ext cx="5034936" cy="4652089"/>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38AFD46-57C6-66AC-81E4-ABDFFA319501}"/>
              </a:ext>
            </a:extLst>
          </p:cNvPr>
          <p:cNvPicPr>
            <a:picLocks noGrp="1" noChangeAspect="1"/>
          </p:cNvPicPr>
          <p:nvPr>
            <p:ph sz="quarter" idx="13"/>
          </p:nvPr>
        </p:nvPicPr>
        <p:blipFill>
          <a:blip r:embed="rId2"/>
          <a:stretch>
            <a:fillRect/>
          </a:stretch>
        </p:blipFill>
        <p:spPr>
          <a:xfrm>
            <a:off x="521204" y="1950380"/>
            <a:ext cx="4802825" cy="3424237"/>
          </a:xfrm>
          <a:prstGeom prst="rect">
            <a:avLst/>
          </a:prstGeom>
        </p:spPr>
      </p:pic>
      <p:pic>
        <p:nvPicPr>
          <p:cNvPr id="2" name="Picture 1">
            <a:extLst>
              <a:ext uri="{FF2B5EF4-FFF2-40B4-BE49-F238E27FC236}">
                <a16:creationId xmlns:a16="http://schemas.microsoft.com/office/drawing/2014/main" id="{E4109504-EFF8-59A8-8601-038490145632}"/>
              </a:ext>
            </a:extLst>
          </p:cNvPr>
          <p:cNvPicPr>
            <a:picLocks noChangeAspect="1"/>
          </p:cNvPicPr>
          <p:nvPr/>
        </p:nvPicPr>
        <p:blipFill>
          <a:blip r:embed="rId3"/>
          <a:stretch>
            <a:fillRect/>
          </a:stretch>
        </p:blipFill>
        <p:spPr>
          <a:xfrm>
            <a:off x="6444920" y="1950380"/>
            <a:ext cx="4802825" cy="3424237"/>
          </a:xfrm>
          <a:prstGeom prst="rect">
            <a:avLst/>
          </a:prstGeom>
        </p:spPr>
      </p:pic>
    </p:spTree>
    <p:extLst>
      <p:ext uri="{BB962C8B-B14F-4D97-AF65-F5344CB8AC3E}">
        <p14:creationId xmlns:p14="http://schemas.microsoft.com/office/powerpoint/2010/main" val="9844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C09DB7-CD03-55C3-BB4B-719CF461E003}"/>
              </a:ext>
            </a:extLst>
          </p:cNvPr>
          <p:cNvPicPr>
            <a:picLocks noGrp="1" noChangeAspect="1"/>
          </p:cNvPicPr>
          <p:nvPr>
            <p:ph sz="quarter" idx="13"/>
          </p:nvPr>
        </p:nvPicPr>
        <p:blipFill>
          <a:blip r:embed="rId2"/>
          <a:stretch>
            <a:fillRect/>
          </a:stretch>
        </p:blipFill>
        <p:spPr>
          <a:xfrm>
            <a:off x="833167" y="1556061"/>
            <a:ext cx="5262834" cy="4235139"/>
          </a:xfrm>
          <a:prstGeom prst="rect">
            <a:avLst/>
          </a:prstGeom>
        </p:spPr>
      </p:pic>
      <p:pic>
        <p:nvPicPr>
          <p:cNvPr id="7" name="Picture 6">
            <a:extLst>
              <a:ext uri="{FF2B5EF4-FFF2-40B4-BE49-F238E27FC236}">
                <a16:creationId xmlns:a16="http://schemas.microsoft.com/office/drawing/2014/main" id="{A44DC590-5C5A-8FD0-E281-460D606C7169}"/>
              </a:ext>
            </a:extLst>
          </p:cNvPr>
          <p:cNvPicPr>
            <a:picLocks noChangeAspect="1"/>
          </p:cNvPicPr>
          <p:nvPr/>
        </p:nvPicPr>
        <p:blipFill>
          <a:blip r:embed="rId3"/>
          <a:stretch>
            <a:fillRect/>
          </a:stretch>
        </p:blipFill>
        <p:spPr>
          <a:xfrm>
            <a:off x="6444786" y="1556061"/>
            <a:ext cx="5109269" cy="4141326"/>
          </a:xfrm>
          <a:prstGeom prst="rect">
            <a:avLst/>
          </a:prstGeom>
        </p:spPr>
      </p:pic>
    </p:spTree>
    <p:extLst>
      <p:ext uri="{BB962C8B-B14F-4D97-AF65-F5344CB8AC3E}">
        <p14:creationId xmlns:p14="http://schemas.microsoft.com/office/powerpoint/2010/main" val="2471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B23717D-AB99-890B-3F9C-60517C22110A}"/>
              </a:ext>
            </a:extLst>
          </p:cNvPr>
          <p:cNvPicPr>
            <a:picLocks noGrp="1" noChangeAspect="1"/>
          </p:cNvPicPr>
          <p:nvPr>
            <p:ph sz="quarter" idx="13"/>
          </p:nvPr>
        </p:nvPicPr>
        <p:blipFill>
          <a:blip r:embed="rId2"/>
          <a:stretch>
            <a:fillRect/>
          </a:stretch>
        </p:blipFill>
        <p:spPr>
          <a:xfrm>
            <a:off x="698389" y="1433537"/>
            <a:ext cx="5397611" cy="4357664"/>
          </a:xfrm>
          <a:prstGeom prst="rect">
            <a:avLst/>
          </a:prstGeom>
        </p:spPr>
      </p:pic>
      <p:pic>
        <p:nvPicPr>
          <p:cNvPr id="5" name="Picture 4">
            <a:extLst>
              <a:ext uri="{FF2B5EF4-FFF2-40B4-BE49-F238E27FC236}">
                <a16:creationId xmlns:a16="http://schemas.microsoft.com/office/drawing/2014/main" id="{2522AA41-9B24-140D-B168-EB90E33CABC4}"/>
              </a:ext>
            </a:extLst>
          </p:cNvPr>
          <p:cNvPicPr>
            <a:picLocks noChangeAspect="1"/>
          </p:cNvPicPr>
          <p:nvPr/>
        </p:nvPicPr>
        <p:blipFill>
          <a:blip r:embed="rId3"/>
          <a:stretch>
            <a:fillRect/>
          </a:stretch>
        </p:blipFill>
        <p:spPr>
          <a:xfrm>
            <a:off x="6383523" y="1433536"/>
            <a:ext cx="4925483" cy="4357665"/>
          </a:xfrm>
          <a:prstGeom prst="rect">
            <a:avLst/>
          </a:prstGeom>
        </p:spPr>
      </p:pic>
    </p:spTree>
    <p:extLst>
      <p:ext uri="{BB962C8B-B14F-4D97-AF65-F5344CB8AC3E}">
        <p14:creationId xmlns:p14="http://schemas.microsoft.com/office/powerpoint/2010/main" val="327001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pic>
        <p:nvPicPr>
          <p:cNvPr id="3" name="Picture 2">
            <a:extLst>
              <a:ext uri="{FF2B5EF4-FFF2-40B4-BE49-F238E27FC236}">
                <a16:creationId xmlns:a16="http://schemas.microsoft.com/office/drawing/2014/main" id="{0B0CFEDB-36EF-200C-EAF0-A21C3FED428A}"/>
              </a:ext>
            </a:extLst>
          </p:cNvPr>
          <p:cNvPicPr>
            <a:picLocks noChangeAspect="1"/>
          </p:cNvPicPr>
          <p:nvPr/>
        </p:nvPicPr>
        <p:blipFill>
          <a:blip r:embed="rId4"/>
          <a:stretch>
            <a:fillRect/>
          </a:stretch>
        </p:blipFill>
        <p:spPr>
          <a:xfrm>
            <a:off x="1053710" y="845419"/>
            <a:ext cx="9887724" cy="5464590"/>
          </a:xfrm>
          <a:prstGeom prst="rect">
            <a:avLst/>
          </a:prstGeom>
        </p:spPr>
      </p:pic>
    </p:spTree>
    <p:extLst>
      <p:ext uri="{BB962C8B-B14F-4D97-AF65-F5344CB8AC3E}">
        <p14:creationId xmlns:p14="http://schemas.microsoft.com/office/powerpoint/2010/main" val="334459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dirty="0">
                <a:ea typeface="+mn-lt"/>
                <a:cs typeface="+mn-lt"/>
              </a:rPr>
              <a:t>The tools used in this project include:</a:t>
            </a:r>
            <a:endParaRPr lang="en-US" dirty="0"/>
          </a:p>
          <a:p>
            <a:pPr algn="just">
              <a:buClr>
                <a:srgbClr val="000000"/>
              </a:buClr>
            </a:pPr>
            <a:r>
              <a:rPr lang="en-US" sz="3000" dirty="0">
                <a:ea typeface="+mn-lt"/>
                <a:cs typeface="+mn-lt"/>
              </a:rPr>
              <a:t>HTML – for structuring the web pages.</a:t>
            </a:r>
            <a:endParaRPr lang="en-US" dirty="0"/>
          </a:p>
          <a:p>
            <a:pPr algn="just">
              <a:buClr>
                <a:srgbClr val="000000"/>
              </a:buClr>
            </a:pPr>
            <a:r>
              <a:rPr lang="en-US" sz="3000" dirty="0">
                <a:ea typeface="+mn-lt"/>
                <a:cs typeface="+mn-lt"/>
              </a:rPr>
              <a:t>CSS – for styling, gradients, responsive layout, and card-based design.</a:t>
            </a:r>
            <a:endParaRPr lang="en-US" dirty="0"/>
          </a:p>
          <a:p>
            <a:pPr algn="just">
              <a:buClr>
                <a:srgbClr val="000000"/>
              </a:buClr>
            </a:pPr>
            <a:r>
              <a:rPr lang="en-US" sz="3000" dirty="0">
                <a:ea typeface="+mn-lt"/>
                <a:cs typeface="+mn-lt"/>
              </a:rPr>
              <a:t>JavaScript – for interactivity (dark mode toggle, button actions).</a:t>
            </a:r>
            <a:endParaRPr lang="en-US" dirty="0"/>
          </a:p>
          <a:p>
            <a:pPr algn="just">
              <a:buClr>
                <a:srgbClr val="000000"/>
              </a:buClr>
            </a:pPr>
            <a:r>
              <a:rPr lang="en-US" sz="3000" dirty="0">
                <a:ea typeface="+mn-lt"/>
                <a:cs typeface="+mn-lt"/>
              </a:rPr>
              <a:t>VS Code – as the development environment.</a:t>
            </a:r>
            <a:endParaRPr lang="en-US" dirty="0"/>
          </a:p>
          <a:p>
            <a:pPr algn="just">
              <a:buClr>
                <a:srgbClr val="000000"/>
              </a:buClr>
            </a:pPr>
            <a:r>
              <a:rPr lang="en-US" sz="3000" dirty="0">
                <a:ea typeface="+mn-lt"/>
                <a:cs typeface="+mn-lt"/>
              </a:rPr>
              <a:t>Google Fonts – for modern, professional typography.</a:t>
            </a:r>
            <a:endParaRPr lang="en-US" dirty="0"/>
          </a:p>
          <a:p>
            <a:pPr algn="just">
              <a:buClr>
                <a:srgbClr val="000000"/>
              </a:buClr>
            </a:pPr>
            <a:r>
              <a:rPr lang="en-US" sz="3000" dirty="0">
                <a:ea typeface="+mn-lt"/>
                <a:cs typeface="+mn-lt"/>
              </a:rPr>
              <a:t>GitHub – for version control and hosting.</a:t>
            </a:r>
            <a:endParaRPr lang="en-US" dirty="0"/>
          </a:p>
          <a:p>
            <a:pPr>
              <a:buClr>
                <a:srgbClr val="000000"/>
              </a:buClr>
            </a:pPr>
            <a:r>
              <a:rPr lang="en-US" sz="3000" dirty="0">
                <a:ea typeface="+mn-lt"/>
                <a:cs typeface="+mn-lt"/>
              </a:rPr>
              <a:t>Web Browser </a:t>
            </a:r>
            <a:r>
              <a:rPr lang="en-US" sz="3000" dirty="0" err="1">
                <a:ea typeface="+mn-lt"/>
                <a:cs typeface="+mn-lt"/>
              </a:rPr>
              <a:t>DevTools</a:t>
            </a:r>
            <a:r>
              <a:rPr lang="en-US" sz="3000" dirty="0">
                <a:ea typeface="+mn-lt"/>
                <a:cs typeface="+mn-lt"/>
              </a:rPr>
              <a:t> – for debugging and testing responsiveness</a:t>
            </a:r>
            <a:endParaRPr lang="en-US" dirty="0"/>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Elavarasan P</cp:lastModifiedBy>
  <cp:revision>48</cp:revision>
  <dcterms:created xsi:type="dcterms:W3CDTF">2025-09-08T14:50:44Z</dcterms:created>
  <dcterms:modified xsi:type="dcterms:W3CDTF">2025-09-10T06:06:06Z</dcterms:modified>
</cp:coreProperties>
</file>