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54" y="7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5565" y="2048682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410121104014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IN" altLang="en-US" spc="15" dirty="0" err="1">
                <a:sym typeface="+mn-ea"/>
              </a:rPr>
              <a:t>Elavarasan.B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/>
              <a:t>Elavarasan.B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Wingdings</vt:lpstr>
      <vt:lpstr>Office Theme</vt:lpstr>
      <vt:lpstr>Name : Elavarasan.B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suji G</cp:lastModifiedBy>
  <cp:revision>33</cp:revision>
  <dcterms:created xsi:type="dcterms:W3CDTF">2024-04-03T14:55:00Z</dcterms:created>
  <dcterms:modified xsi:type="dcterms:W3CDTF">2024-04-15T16:28:08Z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