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864" r:id="rId1"/>
    <p:sldMasterId id="2147483865" r:id="rId2"/>
  </p:sldMasterIdLst>
  <p:notesMasterIdLst>
    <p:notesMasterId r:id="rId3"/>
  </p:notesMasterIdLst>
  <p:sldIdLst>
    <p:sldId id="512" r:id="rId4"/>
    <p:sldId id="513" r:id="rId5"/>
    <p:sldId id="514" r:id="rId6"/>
    <p:sldId id="515" r:id="rId7"/>
    <p:sldId id="516" r:id="rId8"/>
    <p:sldId id="517" r:id="rId9"/>
    <p:sldId id="519" r:id="rId10"/>
    <p:sldId id="520" r:id="rId11"/>
    <p:sldId id="521" r:id="rId12"/>
    <p:sldId id="523" r:id="rId13"/>
    <p:sldId id="524" r:id="rId14"/>
    <p:sldId id="525" r:id="rId15"/>
    <p:sldId id="526" r:id="rId16"/>
    <p:sldId id="527" r:id="rId17"/>
  </p:sldIdLst>
  <p:sldSz type="screen16x9" cy="6858000" cx="12192000"/>
  <p:notesSz cx="6858000" cy="9144000"/>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commentAuthors.xml><?xml version="1.0" encoding="utf-8"?>
<p:cmAuthorLst xmlns:p="http://schemas.openxmlformats.org/presentationml/2006/main" xmlns:r="http://schemas.openxmlformats.org/officeDocument/2006/relationships" xmlns:a="http://schemas.openxmlformats.org/drawingml/2006/main">
  <p:cmAuthor id="1" name="Nithin .R" initials="" lastIdx="2" clrIdx="0"/>
</p:cmAuthorLst>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snapToGrid="0">
      <p:cViewPr varScale="1">
        <p:scale>
          <a:sx n="78" d="100"/>
          <a:sy n="78" d="100"/>
        </p:scale>
        <p:origin x="77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commentAuthors" Target="commentAuthors.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07" name="Shape 2"/>
        <p:cNvGrpSpPr/>
        <p:nvPr/>
      </p:nvGrpSpPr>
      <p:grpSpPr>
        <a:xfrm>
          <a:off x="0" y="0"/>
          <a:ext cx="0" cy="0"/>
          <a:chOff x="0" y="0"/>
          <a:chExt cx="0" cy="0"/>
        </a:xfrm>
      </p:grpSpPr>
      <p:sp>
        <p:nvSpPr>
          <p:cNvPr id="1048808" name="Google Shape;3;n"/>
          <p:cNvSpPr txBox="1">
            <a:spLocks noGrp="1"/>
          </p:cNvSpPr>
          <p:nvPr>
            <p:ph type="hdr" idx="2"/>
          </p:nvPr>
        </p:nvSpPr>
        <p:spPr>
          <a:xfrm>
            <a:off x="0" y="0"/>
            <a:ext cx="2971800" cy="457200"/>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809" name="Google Shape;4;n"/>
          <p:cNvSpPr txBox="1">
            <a:spLocks noGrp="1"/>
          </p:cNvSpPr>
          <p:nvPr>
            <p:ph type="dt" idx="10"/>
          </p:nvPr>
        </p:nvSpPr>
        <p:spPr>
          <a:xfrm>
            <a:off x="3884613" y="0"/>
            <a:ext cx="2971800" cy="457200"/>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810" name="Google Shape;5;n"/>
          <p:cNvSpPr>
            <a:spLocks noChangeAspect="1" noRot="1" noGrp="1"/>
          </p:cNvSpPr>
          <p:nvPr>
            <p:ph type="sldImg" idx="3"/>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811" name="Google Shape;6;n"/>
          <p:cNvSpPr txBox="1">
            <a:spLocks noGrp="1"/>
          </p:cNvSpPr>
          <p:nvPr>
            <p:ph type="body" idx="1"/>
          </p:nvPr>
        </p:nvSpPr>
        <p:spPr>
          <a:xfrm>
            <a:off x="685800" y="4343400"/>
            <a:ext cx="5486400" cy="4114800"/>
          </a:xfrm>
          <a:prstGeom prst="rect"/>
          <a:noFill/>
          <a:ln>
            <a:noFill/>
          </a:ln>
        </p:spPr>
        <p:txBody>
          <a:bodyPr anchor="t" anchorCtr="0" bIns="45700" lIns="91425" rIns="91425" spcFirstLastPara="1" tIns="45700" wrap="square">
            <a:norm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812" name="Google Shape;7;n"/>
          <p:cNvSpPr txBox="1">
            <a:spLocks noGrp="1"/>
          </p:cNvSpPr>
          <p:nvPr>
            <p:ph type="ftr" idx="11"/>
          </p:nvPr>
        </p:nvSpPr>
        <p:spPr>
          <a:xfrm>
            <a:off x="0" y="8685213"/>
            <a:ext cx="2971800" cy="457200"/>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813" name="Google Shape;8;n"/>
          <p:cNvSpPr txBox="1">
            <a:spLocks noGrp="1"/>
          </p:cNvSpPr>
          <p:nvPr>
            <p:ph type="sldNum" idx="12"/>
          </p:nvPr>
        </p:nvSpPr>
        <p:spPr>
          <a:xfrm>
            <a:off x="3884613" y="8685213"/>
            <a:ext cx="2971800" cy="457200"/>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 name="Shape 84"/>
        <p:cNvGrpSpPr/>
        <p:nvPr/>
      </p:nvGrpSpPr>
      <p:grpSpPr>
        <a:xfrm>
          <a:off x="0" y="0"/>
          <a:ext cx="0" cy="0"/>
          <a:chOff x="0" y="0"/>
          <a:chExt cx="0" cy="0"/>
        </a:xfrm>
      </p:grpSpPr>
      <p:sp>
        <p:nvSpPr>
          <p:cNvPr id="1048596" name="Google Shape;85;p1:notes"/>
          <p:cNvSpPr txBox="1">
            <a:spLocks noGrp="1"/>
          </p:cNvSpPr>
          <p:nvPr>
            <p:ph type="body" idx="1"/>
          </p:nvPr>
        </p:nvSpPr>
        <p:spPr>
          <a:xfrm>
            <a:off x="685800" y="4343400"/>
            <a:ext cx="5486400" cy="411480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597" name="Google Shape;86;p1: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77" name="Shape 141"/>
        <p:cNvGrpSpPr/>
        <p:nvPr/>
      </p:nvGrpSpPr>
      <p:grpSpPr>
        <a:xfrm>
          <a:off x="0" y="0"/>
          <a:ext cx="0" cy="0"/>
          <a:chOff x="0" y="0"/>
          <a:chExt cx="0" cy="0"/>
        </a:xfrm>
      </p:grpSpPr>
      <p:sp>
        <p:nvSpPr>
          <p:cNvPr id="1048682" name="Google Shape;142;p5:notes"/>
          <p:cNvSpPr txBox="1">
            <a:spLocks noGrp="1"/>
          </p:cNvSpPr>
          <p:nvPr>
            <p:ph type="body" idx="1"/>
          </p:nvPr>
        </p:nvSpPr>
        <p:spPr>
          <a:xfrm>
            <a:off x="685800" y="4343400"/>
            <a:ext cx="5486400" cy="411480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83" name="Google Shape;143;p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 name="Shape 141"/>
        <p:cNvGrpSpPr/>
        <p:nvPr/>
      </p:nvGrpSpPr>
      <p:grpSpPr>
        <a:xfrm>
          <a:off x="0" y="0"/>
          <a:ext cx="0" cy="0"/>
          <a:chOff x="0" y="0"/>
          <a:chExt cx="0" cy="0"/>
        </a:xfrm>
      </p:grpSpPr>
      <p:sp>
        <p:nvSpPr>
          <p:cNvPr id="1048689" name="Google Shape;142;p5:notes"/>
          <p:cNvSpPr txBox="1">
            <a:spLocks noGrp="1"/>
          </p:cNvSpPr>
          <p:nvPr>
            <p:ph type="body" idx="1"/>
          </p:nvPr>
        </p:nvSpPr>
        <p:spPr>
          <a:xfrm>
            <a:off x="685800" y="4343400"/>
            <a:ext cx="5486400" cy="41148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0" name="Google Shape;143;p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3" name="Shape 141"/>
        <p:cNvGrpSpPr/>
        <p:nvPr/>
      </p:nvGrpSpPr>
      <p:grpSpPr>
        <a:xfrm>
          <a:off x="0" y="0"/>
          <a:ext cx="0" cy="0"/>
          <a:chOff x="0" y="0"/>
          <a:chExt cx="0" cy="0"/>
        </a:xfrm>
      </p:grpSpPr>
      <p:sp>
        <p:nvSpPr>
          <p:cNvPr id="1048696" name="Google Shape;142;p5:notes"/>
          <p:cNvSpPr txBox="1">
            <a:spLocks noGrp="1"/>
          </p:cNvSpPr>
          <p:nvPr>
            <p:ph type="body" idx="1"/>
          </p:nvPr>
        </p:nvSpPr>
        <p:spPr>
          <a:xfrm>
            <a:off x="685800" y="4343400"/>
            <a:ext cx="5486400" cy="41148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7" name="Google Shape;143;p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 name="Shape 141"/>
        <p:cNvGrpSpPr/>
        <p:nvPr/>
      </p:nvGrpSpPr>
      <p:grpSpPr>
        <a:xfrm>
          <a:off x="0" y="0"/>
          <a:ext cx="0" cy="0"/>
          <a:chOff x="0" y="0"/>
          <a:chExt cx="0" cy="0"/>
        </a:xfrm>
      </p:grpSpPr>
      <p:sp>
        <p:nvSpPr>
          <p:cNvPr id="1048702" name="Google Shape;142;p5:notes"/>
          <p:cNvSpPr txBox="1">
            <a:spLocks noGrp="1"/>
          </p:cNvSpPr>
          <p:nvPr>
            <p:ph type="body" idx="1"/>
          </p:nvPr>
        </p:nvSpPr>
        <p:spPr>
          <a:xfrm>
            <a:off x="685800" y="4343400"/>
            <a:ext cx="5486400" cy="411480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03" name="Google Shape;143;p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 name="Shape 115"/>
        <p:cNvGrpSpPr/>
        <p:nvPr/>
      </p:nvGrpSpPr>
      <p:grpSpPr>
        <a:xfrm>
          <a:off x="0" y="0"/>
          <a:ext cx="0" cy="0"/>
          <a:chOff x="0" y="0"/>
          <a:chExt cx="0" cy="0"/>
        </a:xfrm>
      </p:grpSpPr>
      <p:sp>
        <p:nvSpPr>
          <p:cNvPr id="1048608" name="Google Shape;116;p3:notes"/>
          <p:cNvSpPr txBox="1">
            <a:spLocks noGrp="1"/>
          </p:cNvSpPr>
          <p:nvPr>
            <p:ph type="body" idx="1"/>
          </p:nvPr>
        </p:nvSpPr>
        <p:spPr>
          <a:xfrm>
            <a:off x="685800" y="4343400"/>
            <a:ext cx="5486400" cy="411480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09" name="Google Shape;117;p3: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01"/>
        <p:cNvGrpSpPr/>
        <p:nvPr/>
      </p:nvGrpSpPr>
      <p:grpSpPr>
        <a:xfrm>
          <a:off x="0" y="0"/>
          <a:ext cx="0" cy="0"/>
          <a:chOff x="0" y="0"/>
          <a:chExt cx="0" cy="0"/>
        </a:xfrm>
      </p:grpSpPr>
      <p:sp>
        <p:nvSpPr>
          <p:cNvPr id="1048615" name="Google Shape;102;p2: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16" name="Google Shape;103;p2:notes"/>
          <p:cNvSpPr txBox="1">
            <a:spLocks noGrp="1"/>
          </p:cNvSpPr>
          <p:nvPr>
            <p:ph type="body" idx="1"/>
          </p:nvPr>
        </p:nvSpPr>
        <p:spPr>
          <a:xfrm>
            <a:off x="685800" y="4343400"/>
            <a:ext cx="5486400" cy="4114800"/>
          </a:xfrm>
          <a:prstGeom prst="rect"/>
          <a:noFill/>
          <a:ln>
            <a:noFill/>
          </a:ln>
        </p:spPr>
        <p:txBody>
          <a:bodyPr anchor="t" anchorCtr="0" bIns="45700" lIns="91425" rIns="91425" spcFirstLastPara="1" tIns="45700" wrap="square">
            <a:normAutofit/>
          </a:bodyPr>
          <a:p>
            <a:pPr algn="l" indent="0" lvl="0" marL="0" rtl="0">
              <a:spcBef>
                <a:spcPts val="0"/>
              </a:spcBef>
              <a:spcAft>
                <a:spcPts val="0"/>
              </a:spcAft>
              <a:buNone/>
            </a:pPr>
          </a:p>
        </p:txBody>
      </p:sp>
      <p:sp>
        <p:nvSpPr>
          <p:cNvPr id="1048617" name="Google Shape;104;p2:notes"/>
          <p:cNvSpPr txBox="1">
            <a:spLocks noGrp="1"/>
          </p:cNvSpPr>
          <p:nvPr>
            <p:ph type="sldNum" idx="12"/>
          </p:nvPr>
        </p:nvSpPr>
        <p:spPr>
          <a:xfrm>
            <a:off x="3884613" y="8685213"/>
            <a:ext cx="2971800" cy="457200"/>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3</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 name="Shape 141"/>
        <p:cNvGrpSpPr/>
        <p:nvPr/>
      </p:nvGrpSpPr>
      <p:grpSpPr>
        <a:xfrm>
          <a:off x="0" y="0"/>
          <a:ext cx="0" cy="0"/>
          <a:chOff x="0" y="0"/>
          <a:chExt cx="0" cy="0"/>
        </a:xfrm>
      </p:grpSpPr>
      <p:sp>
        <p:nvSpPr>
          <p:cNvPr id="1048623" name="Google Shape;142;p5:notes"/>
          <p:cNvSpPr txBox="1">
            <a:spLocks noGrp="1"/>
          </p:cNvSpPr>
          <p:nvPr>
            <p:ph type="body" idx="1"/>
          </p:nvPr>
        </p:nvSpPr>
        <p:spPr>
          <a:xfrm>
            <a:off x="685800" y="4343400"/>
            <a:ext cx="5486400" cy="411480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24" name="Google Shape;143;p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 name="Shape 141"/>
        <p:cNvGrpSpPr/>
        <p:nvPr/>
      </p:nvGrpSpPr>
      <p:grpSpPr>
        <a:xfrm>
          <a:off x="0" y="0"/>
          <a:ext cx="0" cy="0"/>
          <a:chOff x="0" y="0"/>
          <a:chExt cx="0" cy="0"/>
        </a:xfrm>
      </p:grpSpPr>
      <p:sp>
        <p:nvSpPr>
          <p:cNvPr id="1048630" name="Google Shape;142;p5:notes"/>
          <p:cNvSpPr txBox="1">
            <a:spLocks noGrp="1"/>
          </p:cNvSpPr>
          <p:nvPr>
            <p:ph type="body" idx="1"/>
          </p:nvPr>
        </p:nvSpPr>
        <p:spPr>
          <a:xfrm>
            <a:off x="685800" y="4343400"/>
            <a:ext cx="5486400" cy="411480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31" name="Google Shape;143;p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 name="Shape 141"/>
        <p:cNvGrpSpPr/>
        <p:nvPr/>
      </p:nvGrpSpPr>
      <p:grpSpPr>
        <a:xfrm>
          <a:off x="0" y="0"/>
          <a:ext cx="0" cy="0"/>
          <a:chOff x="0" y="0"/>
          <a:chExt cx="0" cy="0"/>
        </a:xfrm>
      </p:grpSpPr>
      <p:sp>
        <p:nvSpPr>
          <p:cNvPr id="1048637" name="Google Shape;142;p5:notes"/>
          <p:cNvSpPr txBox="1">
            <a:spLocks noGrp="1"/>
          </p:cNvSpPr>
          <p:nvPr>
            <p:ph type="body" idx="1"/>
          </p:nvPr>
        </p:nvSpPr>
        <p:spPr>
          <a:xfrm>
            <a:off x="685800" y="4343400"/>
            <a:ext cx="5486400" cy="411480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38" name="Google Shape;143;p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141"/>
        <p:cNvGrpSpPr/>
        <p:nvPr/>
      </p:nvGrpSpPr>
      <p:grpSpPr>
        <a:xfrm>
          <a:off x="0" y="0"/>
          <a:ext cx="0" cy="0"/>
          <a:chOff x="0" y="0"/>
          <a:chExt cx="0" cy="0"/>
        </a:xfrm>
      </p:grpSpPr>
      <p:sp>
        <p:nvSpPr>
          <p:cNvPr id="1048661" name="Google Shape;142;p5:notes"/>
          <p:cNvSpPr txBox="1">
            <a:spLocks noGrp="1"/>
          </p:cNvSpPr>
          <p:nvPr>
            <p:ph type="body" idx="1"/>
          </p:nvPr>
        </p:nvSpPr>
        <p:spPr>
          <a:xfrm>
            <a:off x="685800" y="4343400"/>
            <a:ext cx="5486400" cy="41148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2" name="Google Shape;143;p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141"/>
        <p:cNvGrpSpPr/>
        <p:nvPr/>
      </p:nvGrpSpPr>
      <p:grpSpPr>
        <a:xfrm>
          <a:off x="0" y="0"/>
          <a:ext cx="0" cy="0"/>
          <a:chOff x="0" y="0"/>
          <a:chExt cx="0" cy="0"/>
        </a:xfrm>
      </p:grpSpPr>
      <p:sp>
        <p:nvSpPr>
          <p:cNvPr id="1048668" name="Google Shape;142;p5:notes"/>
          <p:cNvSpPr txBox="1">
            <a:spLocks noGrp="1"/>
          </p:cNvSpPr>
          <p:nvPr>
            <p:ph type="body" idx="1"/>
          </p:nvPr>
        </p:nvSpPr>
        <p:spPr>
          <a:xfrm>
            <a:off x="685800" y="4343400"/>
            <a:ext cx="5486400" cy="41148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9" name="Google Shape;143;p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141"/>
        <p:cNvGrpSpPr/>
        <p:nvPr/>
      </p:nvGrpSpPr>
      <p:grpSpPr>
        <a:xfrm>
          <a:off x="0" y="0"/>
          <a:ext cx="0" cy="0"/>
          <a:chOff x="0" y="0"/>
          <a:chExt cx="0" cy="0"/>
        </a:xfrm>
      </p:grpSpPr>
      <p:sp>
        <p:nvSpPr>
          <p:cNvPr id="1048675" name="Google Shape;142;p5:notes"/>
          <p:cNvSpPr txBox="1">
            <a:spLocks noGrp="1"/>
          </p:cNvSpPr>
          <p:nvPr>
            <p:ph type="body" idx="1"/>
          </p:nvPr>
        </p:nvSpPr>
        <p:spPr>
          <a:xfrm>
            <a:off x="685800" y="4343400"/>
            <a:ext cx="5486400" cy="41148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6" name="Google Shape;143;p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25" name="Shape 15"/>
        <p:cNvGrpSpPr/>
        <p:nvPr/>
      </p:nvGrpSpPr>
      <p:grpSpPr>
        <a:xfrm>
          <a:off x="0" y="0"/>
          <a:ext cx="0" cy="0"/>
          <a:chOff x="0" y="0"/>
          <a:chExt cx="0" cy="0"/>
        </a:xfrm>
      </p:grpSpPr>
      <p:sp>
        <p:nvSpPr>
          <p:cNvPr id="1048581" name="Google Shape;16;p23"/>
          <p:cNvSpPr txBox="1">
            <a:spLocks noGrp="1"/>
          </p:cNvSpPr>
          <p:nvPr>
            <p:ph type="ctrTitle"/>
          </p:nvPr>
        </p:nvSpPr>
        <p:spPr>
          <a:xfrm>
            <a:off x="914400" y="2130426"/>
            <a:ext cx="10363200" cy="1470025"/>
          </a:xfrm>
          <a:prstGeom prst="rect"/>
          <a:noFill/>
          <a:ln>
            <a:noFill/>
          </a:ln>
        </p:spPr>
        <p:txBody>
          <a:bodyPr anchor="ctr" anchorCtr="0" bIns="45700" lIns="91425" rIns="91425" spcFirstLastPara="1" tIns="45700" wrap="square">
            <a:normAutofit/>
          </a:bodyPr>
          <a:lstStyle>
            <a:lvl1pPr algn="ctr" lvl="0">
              <a:spcBef>
                <a:spcPts val="0"/>
              </a:spcBef>
              <a:spcAft>
                <a:spcPts val="0"/>
              </a:spcAft>
              <a:buClr>
                <a:schemeClr val="dk1"/>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82" name="Google Shape;17;p23"/>
          <p:cNvSpPr txBox="1">
            <a:spLocks noGrp="1"/>
          </p:cNvSpPr>
          <p:nvPr>
            <p:ph type="subTitle" idx="1"/>
          </p:nvPr>
        </p:nvSpPr>
        <p:spPr>
          <a:xfrm>
            <a:off x="1828800" y="3886200"/>
            <a:ext cx="8534400" cy="1752600"/>
          </a:xfrm>
          <a:prstGeom prst="rect"/>
          <a:noFill/>
          <a:ln>
            <a:noFill/>
          </a:ln>
        </p:spPr>
        <p:txBody>
          <a:bodyPr anchor="t" anchorCtr="0" bIns="45700" lIns="91425" rIns="91425" spcFirstLastPara="1" tIns="45700" wrap="square">
            <a:normAutofit/>
          </a:bodyPr>
          <a:lstStyle>
            <a:lvl1pPr algn="ctr" lvl="0">
              <a:spcBef>
                <a:spcPts val="640"/>
              </a:spcBef>
              <a:spcAft>
                <a:spcPts val="0"/>
              </a:spcAft>
              <a:buClr>
                <a:srgbClr val="888888"/>
              </a:buClr>
              <a:buSzPts val="3200"/>
              <a:buNone/>
              <a:defRPr>
                <a:solidFill>
                  <a:srgbClr val="888888"/>
                </a:solidFill>
              </a:defRPr>
            </a:lvl1pPr>
            <a:lvl2pPr algn="ctr" lvl="1">
              <a:spcBef>
                <a:spcPts val="560"/>
              </a:spcBef>
              <a:spcAft>
                <a:spcPts val="0"/>
              </a:spcAft>
              <a:buClr>
                <a:srgbClr val="888888"/>
              </a:buClr>
              <a:buSzPts val="2800"/>
              <a:buNone/>
              <a:defRPr>
                <a:solidFill>
                  <a:srgbClr val="888888"/>
                </a:solidFill>
              </a:defRPr>
            </a:lvl2pPr>
            <a:lvl3pPr algn="ctr" lvl="2">
              <a:spcBef>
                <a:spcPts val="480"/>
              </a:spcBef>
              <a:spcAft>
                <a:spcPts val="0"/>
              </a:spcAft>
              <a:buClr>
                <a:srgbClr val="888888"/>
              </a:buClr>
              <a:buSzPts val="2400"/>
              <a:buNone/>
              <a:defRPr>
                <a:solidFill>
                  <a:srgbClr val="888888"/>
                </a:solidFill>
              </a:defRPr>
            </a:lvl3pPr>
            <a:lvl4pPr algn="ctr" lvl="3">
              <a:spcBef>
                <a:spcPts val="400"/>
              </a:spcBef>
              <a:spcAft>
                <a:spcPts val="0"/>
              </a:spcAft>
              <a:buClr>
                <a:srgbClr val="888888"/>
              </a:buClr>
              <a:buSzPts val="2000"/>
              <a:buNone/>
              <a:defRPr>
                <a:solidFill>
                  <a:srgbClr val="888888"/>
                </a:solidFill>
              </a:defRPr>
            </a:lvl4pPr>
            <a:lvl5pPr algn="ctr" lvl="4">
              <a:spcBef>
                <a:spcPts val="400"/>
              </a:spcBef>
              <a:spcAft>
                <a:spcPts val="0"/>
              </a:spcAft>
              <a:buClr>
                <a:srgbClr val="888888"/>
              </a:buClr>
              <a:buSzPts val="2000"/>
              <a:buNone/>
              <a:defRPr>
                <a:solidFill>
                  <a:srgbClr val="888888"/>
                </a:solidFill>
              </a:defRPr>
            </a:lvl5pPr>
            <a:lvl6pPr algn="ctr" lvl="5">
              <a:spcBef>
                <a:spcPts val="400"/>
              </a:spcBef>
              <a:spcAft>
                <a:spcPts val="0"/>
              </a:spcAft>
              <a:buClr>
                <a:srgbClr val="888888"/>
              </a:buClr>
              <a:buSzPts val="2000"/>
              <a:buNone/>
              <a:defRPr>
                <a:solidFill>
                  <a:srgbClr val="888888"/>
                </a:solidFill>
              </a:defRPr>
            </a:lvl6pPr>
            <a:lvl7pPr algn="ctr" lvl="6">
              <a:spcBef>
                <a:spcPts val="400"/>
              </a:spcBef>
              <a:spcAft>
                <a:spcPts val="0"/>
              </a:spcAft>
              <a:buClr>
                <a:srgbClr val="888888"/>
              </a:buClr>
              <a:buSzPts val="2000"/>
              <a:buNone/>
              <a:defRPr>
                <a:solidFill>
                  <a:srgbClr val="888888"/>
                </a:solidFill>
              </a:defRPr>
            </a:lvl7pPr>
            <a:lvl8pPr algn="ctr" lvl="7">
              <a:spcBef>
                <a:spcPts val="400"/>
              </a:spcBef>
              <a:spcAft>
                <a:spcPts val="0"/>
              </a:spcAft>
              <a:buClr>
                <a:srgbClr val="888888"/>
              </a:buClr>
              <a:buSzPts val="2000"/>
              <a:buNone/>
              <a:defRPr>
                <a:solidFill>
                  <a:srgbClr val="888888"/>
                </a:solidFill>
              </a:defRPr>
            </a:lvl8pPr>
            <a:lvl9pPr algn="ctr" lvl="8">
              <a:spcBef>
                <a:spcPts val="400"/>
              </a:spcBef>
              <a:spcAft>
                <a:spcPts val="0"/>
              </a:spcAft>
              <a:buClr>
                <a:srgbClr val="888888"/>
              </a:buClr>
              <a:buSzPts val="2000"/>
              <a:buNone/>
              <a:defRPr>
                <a:solidFill>
                  <a:srgbClr val="888888"/>
                </a:solidFill>
              </a:defRPr>
            </a:lvl9pPr>
          </a:lstStyle>
          <a:p/>
        </p:txBody>
      </p:sp>
      <p:sp>
        <p:nvSpPr>
          <p:cNvPr id="1048583" name="Google Shape;18;p23"/>
          <p:cNvSpPr txBox="1">
            <a:spLocks noGrp="1"/>
          </p:cNvSpPr>
          <p:nvPr>
            <p:ph type="dt" idx="10"/>
          </p:nvPr>
        </p:nvSpPr>
        <p:spPr>
          <a:xfrm>
            <a:off x="609600" y="6356351"/>
            <a:ext cx="28448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fld id="{9CDF21FF-6F40-4C2F-9483-F797F8294C36}" type="datetime1">
              <a:rPr lang="en-US" smtClean="0"/>
              <a:t>3/1/2023</a:t>
            </a:fld>
          </a:p>
        </p:txBody>
      </p:sp>
      <p:sp>
        <p:nvSpPr>
          <p:cNvPr id="1048584" name="Google Shape;19;p23"/>
          <p:cNvSpPr txBox="1">
            <a:spLocks noGrp="1"/>
          </p:cNvSpPr>
          <p:nvPr>
            <p:ph type="ftr" idx="11"/>
          </p:nvPr>
        </p:nvSpPr>
        <p:spPr>
          <a:xfrm>
            <a:off x="4165600" y="6356351"/>
            <a:ext cx="3860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r>
              <a:rPr lang="en-IN"/>
              <a:t>SNSCE-CSE- BATCH NO:1 </a:t>
            </a:r>
          </a:p>
        </p:txBody>
      </p:sp>
      <p:sp>
        <p:nvSpPr>
          <p:cNvPr id="1048585" name="Google Shape;20;p23"/>
          <p:cNvSpPr txBox="1">
            <a:spLocks noGrp="1"/>
          </p:cNvSpPr>
          <p:nvPr>
            <p:ph type="sldNum" idx="12"/>
          </p:nvPr>
        </p:nvSpPr>
        <p:spPr>
          <a:xfrm>
            <a:off x="8737600" y="6356351"/>
            <a:ext cx="28448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02" name="Shape 72"/>
        <p:cNvGrpSpPr/>
        <p:nvPr/>
      </p:nvGrpSpPr>
      <p:grpSpPr>
        <a:xfrm>
          <a:off x="0" y="0"/>
          <a:ext cx="0" cy="0"/>
          <a:chOff x="0" y="0"/>
          <a:chExt cx="0" cy="0"/>
        </a:xfrm>
      </p:grpSpPr>
      <p:sp>
        <p:nvSpPr>
          <p:cNvPr id="1048782" name="Google Shape;73;p32"/>
          <p:cNvSpPr txBox="1">
            <a:spLocks noGrp="1"/>
          </p:cNvSpPr>
          <p:nvPr>
            <p:ph type="title"/>
          </p:nvPr>
        </p:nvSpPr>
        <p:spPr>
          <a:xfrm>
            <a:off x="609600" y="274638"/>
            <a:ext cx="10972800" cy="1143000"/>
          </a:xfrm>
          <a:prstGeom prst="rect"/>
          <a:noFill/>
          <a:ln>
            <a:noFill/>
          </a:ln>
        </p:spPr>
        <p:txBody>
          <a:bodyPr anchor="ctr" anchorCtr="0" bIns="45700" lIns="91425" rIns="91425" spcFirstLastPara="1" tIns="45700" wrap="square">
            <a:normAutofit/>
          </a:bodyPr>
          <a:lstStyle>
            <a:lvl1pPr algn="ctr" lvl="0">
              <a:spcBef>
                <a:spcPts val="0"/>
              </a:spcBef>
              <a:spcAft>
                <a:spcPts val="0"/>
              </a:spcAft>
              <a:buClr>
                <a:schemeClr val="dk1"/>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83" name="Google Shape;74;p32"/>
          <p:cNvSpPr txBox="1">
            <a:spLocks noGrp="1"/>
          </p:cNvSpPr>
          <p:nvPr>
            <p:ph type="body" idx="1"/>
          </p:nvPr>
        </p:nvSpPr>
        <p:spPr>
          <a:xfrm rot="5400000">
            <a:off x="3833019" y="-1623217"/>
            <a:ext cx="4525963" cy="10972800"/>
          </a:xfrm>
          <a:prstGeom prst="rect"/>
          <a:noFill/>
          <a:ln>
            <a:noFill/>
          </a:ln>
        </p:spPr>
        <p:txBody>
          <a:bodyPr anchor="t" anchorCtr="0" bIns="45700" lIns="91425" rIns="91425" spcFirstLastPara="1" tIns="45700" wrap="square">
            <a:normAutofit/>
          </a:bodyPr>
          <a:lstStyle>
            <a:lvl1pPr algn="l" indent="-342900" lvl="0" marL="457200">
              <a:spcBef>
                <a:spcPts val="360"/>
              </a:spcBef>
              <a:spcAft>
                <a:spcPts val="0"/>
              </a:spcAft>
              <a:buClr>
                <a:schemeClr val="dk1"/>
              </a:buClr>
              <a:buSzPts val="1800"/>
              <a:buChar char="•"/>
            </a:lvl1pPr>
            <a:lvl2pPr algn="l" indent="-342900" lvl="1" marL="914400">
              <a:spcBef>
                <a:spcPts val="360"/>
              </a:spcBef>
              <a:spcAft>
                <a:spcPts val="0"/>
              </a:spcAft>
              <a:buClr>
                <a:schemeClr val="dk1"/>
              </a:buClr>
              <a:buSzPts val="1800"/>
              <a:buChar char="–"/>
            </a:lvl2pPr>
            <a:lvl3pPr algn="l" indent="-342900" lvl="2" marL="1371600">
              <a:spcBef>
                <a:spcPts val="360"/>
              </a:spcBef>
              <a:spcAft>
                <a:spcPts val="0"/>
              </a:spcAft>
              <a:buClr>
                <a:schemeClr val="dk1"/>
              </a:buClr>
              <a:buSzPts val="1800"/>
              <a:buChar char="•"/>
            </a:lvl3pPr>
            <a:lvl4pPr algn="l" indent="-342900" lvl="3" marL="1828800">
              <a:spcBef>
                <a:spcPts val="360"/>
              </a:spcBef>
              <a:spcAft>
                <a:spcPts val="0"/>
              </a:spcAft>
              <a:buClr>
                <a:schemeClr val="dk1"/>
              </a:buClr>
              <a:buSzPts val="1800"/>
              <a:buChar char="–"/>
            </a:lvl4pPr>
            <a:lvl5pPr algn="l" indent="-342900" lvl="4" marL="2286000">
              <a:spcBef>
                <a:spcPts val="360"/>
              </a:spcBef>
              <a:spcAft>
                <a:spcPts val="0"/>
              </a:spcAft>
              <a:buClr>
                <a:schemeClr val="dk1"/>
              </a:buClr>
              <a:buSzPts val="1800"/>
              <a:buChar char="»"/>
            </a:lvl5pPr>
            <a:lvl6pPr algn="l" indent="-342900" lvl="5" marL="2743200">
              <a:spcBef>
                <a:spcPts val="360"/>
              </a:spcBef>
              <a:spcAft>
                <a:spcPts val="0"/>
              </a:spcAft>
              <a:buClr>
                <a:schemeClr val="dk1"/>
              </a:buClr>
              <a:buSzPts val="1800"/>
              <a:buChar char="•"/>
            </a:lvl6pPr>
            <a:lvl7pPr algn="l" indent="-342900" lvl="6" marL="3200400">
              <a:spcBef>
                <a:spcPts val="360"/>
              </a:spcBef>
              <a:spcAft>
                <a:spcPts val="0"/>
              </a:spcAft>
              <a:buClr>
                <a:schemeClr val="dk1"/>
              </a:buClr>
              <a:buSzPts val="1800"/>
              <a:buChar char="•"/>
            </a:lvl7pPr>
            <a:lvl8pPr algn="l" indent="-342900" lvl="7" marL="3657600">
              <a:spcBef>
                <a:spcPts val="360"/>
              </a:spcBef>
              <a:spcAft>
                <a:spcPts val="0"/>
              </a:spcAft>
              <a:buClr>
                <a:schemeClr val="dk1"/>
              </a:buClr>
              <a:buSzPts val="1800"/>
              <a:buChar char="•"/>
            </a:lvl8pPr>
            <a:lvl9pPr algn="l" indent="-342900" lvl="8" marL="4114800">
              <a:spcBef>
                <a:spcPts val="360"/>
              </a:spcBef>
              <a:spcAft>
                <a:spcPts val="0"/>
              </a:spcAft>
              <a:buClr>
                <a:schemeClr val="dk1"/>
              </a:buClr>
              <a:buSzPts val="1800"/>
              <a:buChar char="•"/>
            </a:lvl9pPr>
          </a:lstStyle>
          <a:p/>
        </p:txBody>
      </p:sp>
      <p:sp>
        <p:nvSpPr>
          <p:cNvPr id="1048784" name="Google Shape;75;p32"/>
          <p:cNvSpPr txBox="1">
            <a:spLocks noGrp="1"/>
          </p:cNvSpPr>
          <p:nvPr>
            <p:ph type="dt" idx="10"/>
          </p:nvPr>
        </p:nvSpPr>
        <p:spPr>
          <a:xfrm>
            <a:off x="609600" y="6356351"/>
            <a:ext cx="28448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fld id="{17A7C42D-3CBA-41FD-971D-8B5A78593EDD}" type="datetime1">
              <a:rPr lang="en-US" smtClean="0"/>
              <a:t>3/1/2023</a:t>
            </a:fld>
          </a:p>
        </p:txBody>
      </p:sp>
      <p:sp>
        <p:nvSpPr>
          <p:cNvPr id="1048785" name="Google Shape;76;p32"/>
          <p:cNvSpPr txBox="1">
            <a:spLocks noGrp="1"/>
          </p:cNvSpPr>
          <p:nvPr>
            <p:ph type="ftr" idx="11"/>
          </p:nvPr>
        </p:nvSpPr>
        <p:spPr>
          <a:xfrm>
            <a:off x="4165600" y="6356351"/>
            <a:ext cx="3860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r>
              <a:rPr lang="en-IN"/>
              <a:t>SNSCE-CSE- BATCH NO:1 </a:t>
            </a:r>
          </a:p>
        </p:txBody>
      </p:sp>
      <p:sp>
        <p:nvSpPr>
          <p:cNvPr id="1048786" name="Google Shape;77;p32"/>
          <p:cNvSpPr txBox="1">
            <a:spLocks noGrp="1"/>
          </p:cNvSpPr>
          <p:nvPr>
            <p:ph type="sldNum" idx="12"/>
          </p:nvPr>
        </p:nvSpPr>
        <p:spPr>
          <a:xfrm>
            <a:off x="8737600" y="6356351"/>
            <a:ext cx="28448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00" name="Shape 78"/>
        <p:cNvGrpSpPr/>
        <p:nvPr/>
      </p:nvGrpSpPr>
      <p:grpSpPr>
        <a:xfrm>
          <a:off x="0" y="0"/>
          <a:ext cx="0" cy="0"/>
          <a:chOff x="0" y="0"/>
          <a:chExt cx="0" cy="0"/>
        </a:xfrm>
      </p:grpSpPr>
      <p:sp>
        <p:nvSpPr>
          <p:cNvPr id="1048771" name="Google Shape;79;p33"/>
          <p:cNvSpPr txBox="1">
            <a:spLocks noGrp="1"/>
          </p:cNvSpPr>
          <p:nvPr>
            <p:ph type="title"/>
          </p:nvPr>
        </p:nvSpPr>
        <p:spPr>
          <a:xfrm rot="5400000">
            <a:off x="7285037" y="1828802"/>
            <a:ext cx="5851525" cy="2743200"/>
          </a:xfrm>
          <a:prstGeom prst="rect"/>
          <a:noFill/>
          <a:ln>
            <a:noFill/>
          </a:ln>
        </p:spPr>
        <p:txBody>
          <a:bodyPr anchor="ctr" anchorCtr="0" bIns="45700" lIns="91425" rIns="91425" spcFirstLastPara="1" tIns="45700" wrap="square">
            <a:normAutofit/>
          </a:bodyPr>
          <a:lstStyle>
            <a:lvl1pPr algn="ctr" lvl="0">
              <a:spcBef>
                <a:spcPts val="0"/>
              </a:spcBef>
              <a:spcAft>
                <a:spcPts val="0"/>
              </a:spcAft>
              <a:buClr>
                <a:schemeClr val="dk1"/>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72" name="Google Shape;80;p33"/>
          <p:cNvSpPr txBox="1">
            <a:spLocks noGrp="1"/>
          </p:cNvSpPr>
          <p:nvPr>
            <p:ph type="body" idx="1"/>
          </p:nvPr>
        </p:nvSpPr>
        <p:spPr>
          <a:xfrm rot="5400000">
            <a:off x="1697037" y="-812799"/>
            <a:ext cx="5851525" cy="8026400"/>
          </a:xfrm>
          <a:prstGeom prst="rect"/>
          <a:noFill/>
          <a:ln>
            <a:noFill/>
          </a:ln>
        </p:spPr>
        <p:txBody>
          <a:bodyPr anchor="t" anchorCtr="0" bIns="45700" lIns="91425" rIns="91425" spcFirstLastPara="1" tIns="45700" wrap="square">
            <a:normAutofit/>
          </a:bodyPr>
          <a:lstStyle>
            <a:lvl1pPr algn="l" indent="-342900" lvl="0" marL="457200">
              <a:spcBef>
                <a:spcPts val="360"/>
              </a:spcBef>
              <a:spcAft>
                <a:spcPts val="0"/>
              </a:spcAft>
              <a:buClr>
                <a:schemeClr val="dk1"/>
              </a:buClr>
              <a:buSzPts val="1800"/>
              <a:buChar char="•"/>
            </a:lvl1pPr>
            <a:lvl2pPr algn="l" indent="-342900" lvl="1" marL="914400">
              <a:spcBef>
                <a:spcPts val="360"/>
              </a:spcBef>
              <a:spcAft>
                <a:spcPts val="0"/>
              </a:spcAft>
              <a:buClr>
                <a:schemeClr val="dk1"/>
              </a:buClr>
              <a:buSzPts val="1800"/>
              <a:buChar char="–"/>
            </a:lvl2pPr>
            <a:lvl3pPr algn="l" indent="-342900" lvl="2" marL="1371600">
              <a:spcBef>
                <a:spcPts val="360"/>
              </a:spcBef>
              <a:spcAft>
                <a:spcPts val="0"/>
              </a:spcAft>
              <a:buClr>
                <a:schemeClr val="dk1"/>
              </a:buClr>
              <a:buSzPts val="1800"/>
              <a:buChar char="•"/>
            </a:lvl3pPr>
            <a:lvl4pPr algn="l" indent="-342900" lvl="3" marL="1828800">
              <a:spcBef>
                <a:spcPts val="360"/>
              </a:spcBef>
              <a:spcAft>
                <a:spcPts val="0"/>
              </a:spcAft>
              <a:buClr>
                <a:schemeClr val="dk1"/>
              </a:buClr>
              <a:buSzPts val="1800"/>
              <a:buChar char="–"/>
            </a:lvl4pPr>
            <a:lvl5pPr algn="l" indent="-342900" lvl="4" marL="2286000">
              <a:spcBef>
                <a:spcPts val="360"/>
              </a:spcBef>
              <a:spcAft>
                <a:spcPts val="0"/>
              </a:spcAft>
              <a:buClr>
                <a:schemeClr val="dk1"/>
              </a:buClr>
              <a:buSzPts val="1800"/>
              <a:buChar char="»"/>
            </a:lvl5pPr>
            <a:lvl6pPr algn="l" indent="-342900" lvl="5" marL="2743200">
              <a:spcBef>
                <a:spcPts val="360"/>
              </a:spcBef>
              <a:spcAft>
                <a:spcPts val="0"/>
              </a:spcAft>
              <a:buClr>
                <a:schemeClr val="dk1"/>
              </a:buClr>
              <a:buSzPts val="1800"/>
              <a:buChar char="•"/>
            </a:lvl6pPr>
            <a:lvl7pPr algn="l" indent="-342900" lvl="6" marL="3200400">
              <a:spcBef>
                <a:spcPts val="360"/>
              </a:spcBef>
              <a:spcAft>
                <a:spcPts val="0"/>
              </a:spcAft>
              <a:buClr>
                <a:schemeClr val="dk1"/>
              </a:buClr>
              <a:buSzPts val="1800"/>
              <a:buChar char="•"/>
            </a:lvl7pPr>
            <a:lvl8pPr algn="l" indent="-342900" lvl="7" marL="3657600">
              <a:spcBef>
                <a:spcPts val="360"/>
              </a:spcBef>
              <a:spcAft>
                <a:spcPts val="0"/>
              </a:spcAft>
              <a:buClr>
                <a:schemeClr val="dk1"/>
              </a:buClr>
              <a:buSzPts val="1800"/>
              <a:buChar char="•"/>
            </a:lvl8pPr>
            <a:lvl9pPr algn="l" indent="-342900" lvl="8" marL="4114800">
              <a:spcBef>
                <a:spcPts val="360"/>
              </a:spcBef>
              <a:spcAft>
                <a:spcPts val="0"/>
              </a:spcAft>
              <a:buClr>
                <a:schemeClr val="dk1"/>
              </a:buClr>
              <a:buSzPts val="1800"/>
              <a:buChar char="•"/>
            </a:lvl9pPr>
          </a:lstStyle>
          <a:p/>
        </p:txBody>
      </p:sp>
      <p:sp>
        <p:nvSpPr>
          <p:cNvPr id="1048773" name="Google Shape;81;p33"/>
          <p:cNvSpPr txBox="1">
            <a:spLocks noGrp="1"/>
          </p:cNvSpPr>
          <p:nvPr>
            <p:ph type="dt" idx="10"/>
          </p:nvPr>
        </p:nvSpPr>
        <p:spPr>
          <a:xfrm>
            <a:off x="609600" y="6356351"/>
            <a:ext cx="28448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fld id="{35A0C05F-14B1-4BAA-B33F-725F143BAEED}" type="datetime1">
              <a:rPr lang="en-US" smtClean="0"/>
              <a:t>3/1/2023</a:t>
            </a:fld>
          </a:p>
        </p:txBody>
      </p:sp>
      <p:sp>
        <p:nvSpPr>
          <p:cNvPr id="1048774" name="Google Shape;82;p33"/>
          <p:cNvSpPr txBox="1">
            <a:spLocks noGrp="1"/>
          </p:cNvSpPr>
          <p:nvPr>
            <p:ph type="ftr" idx="11"/>
          </p:nvPr>
        </p:nvSpPr>
        <p:spPr>
          <a:xfrm>
            <a:off x="4165600" y="6356351"/>
            <a:ext cx="3860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r>
              <a:rPr lang="en-IN"/>
              <a:t>SNSCE-CSE- BATCH NO:1 </a:t>
            </a:r>
          </a:p>
        </p:txBody>
      </p:sp>
      <p:sp>
        <p:nvSpPr>
          <p:cNvPr id="1048775" name="Google Shape;83;p33"/>
          <p:cNvSpPr txBox="1">
            <a:spLocks noGrp="1"/>
          </p:cNvSpPr>
          <p:nvPr>
            <p:ph type="sldNum" idx="12"/>
          </p:nvPr>
        </p:nvSpPr>
        <p:spPr>
          <a:xfrm>
            <a:off x="8737600" y="6356351"/>
            <a:ext cx="28448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90" name="Shape 15"/>
        <p:cNvGrpSpPr/>
        <p:nvPr/>
      </p:nvGrpSpPr>
      <p:grpSpPr>
        <a:xfrm>
          <a:off x="0" y="0"/>
          <a:ext cx="0" cy="0"/>
          <a:chOff x="0" y="0"/>
          <a:chExt cx="0" cy="0"/>
        </a:xfrm>
      </p:grpSpPr>
      <p:sp>
        <p:nvSpPr>
          <p:cNvPr id="1048713" name="Google Shape;16;p23"/>
          <p:cNvSpPr txBox="1">
            <a:spLocks noGrp="1"/>
          </p:cNvSpPr>
          <p:nvPr>
            <p:ph type="ctrTitle"/>
          </p:nvPr>
        </p:nvSpPr>
        <p:spPr>
          <a:xfrm>
            <a:off x="914400" y="2130426"/>
            <a:ext cx="10363200" cy="1470025"/>
          </a:xfrm>
          <a:prstGeom prst="rect"/>
          <a:noFill/>
          <a:ln>
            <a:noFill/>
          </a:ln>
        </p:spPr>
        <p:txBody>
          <a:bodyPr anchor="ctr" anchorCtr="0" bIns="45700" lIns="91425" rIns="91425" spcFirstLastPara="1" tIns="45700" wrap="square">
            <a:normAutofit/>
          </a:bodyPr>
          <a:lstStyle>
            <a:lvl1pPr algn="ctr" lvl="0">
              <a:spcBef>
                <a:spcPts val="0"/>
              </a:spcBef>
              <a:spcAft>
                <a:spcPts val="0"/>
              </a:spcAft>
              <a:buClr>
                <a:schemeClr val="dk1"/>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r>
              <a:t/>
            </a:r>
          </a:p>
        </p:txBody>
      </p:sp>
      <p:sp>
        <p:nvSpPr>
          <p:cNvPr id="1048714" name="Google Shape;17;p23"/>
          <p:cNvSpPr txBox="1">
            <a:spLocks noGrp="1"/>
          </p:cNvSpPr>
          <p:nvPr>
            <p:ph type="subTitle" idx="1"/>
          </p:nvPr>
        </p:nvSpPr>
        <p:spPr>
          <a:xfrm>
            <a:off x="1828800" y="3886200"/>
            <a:ext cx="8534400" cy="1752600"/>
          </a:xfrm>
          <a:prstGeom prst="rect"/>
          <a:noFill/>
          <a:ln>
            <a:noFill/>
          </a:ln>
        </p:spPr>
        <p:txBody>
          <a:bodyPr anchor="t" anchorCtr="0" bIns="45700" lIns="91425" rIns="91425" spcFirstLastPara="1" tIns="45700" wrap="square">
            <a:normAutofit/>
          </a:bodyPr>
          <a:lstStyle>
            <a:lvl1pPr algn="ctr" lvl="0">
              <a:spcBef>
                <a:spcPts val="640"/>
              </a:spcBef>
              <a:spcAft>
                <a:spcPts val="0"/>
              </a:spcAft>
              <a:buClr>
                <a:srgbClr val="888888"/>
              </a:buClr>
              <a:buSzPts val="3200"/>
              <a:buNone/>
              <a:defRPr>
                <a:solidFill>
                  <a:srgbClr val="888888"/>
                </a:solidFill>
              </a:defRPr>
            </a:lvl1pPr>
            <a:lvl2pPr algn="ctr" lvl="1">
              <a:spcBef>
                <a:spcPts val="560"/>
              </a:spcBef>
              <a:spcAft>
                <a:spcPts val="0"/>
              </a:spcAft>
              <a:buClr>
                <a:srgbClr val="888888"/>
              </a:buClr>
              <a:buSzPts val="2800"/>
              <a:buNone/>
              <a:defRPr>
                <a:solidFill>
                  <a:srgbClr val="888888"/>
                </a:solidFill>
              </a:defRPr>
            </a:lvl2pPr>
            <a:lvl3pPr algn="ctr" lvl="2">
              <a:spcBef>
                <a:spcPts val="480"/>
              </a:spcBef>
              <a:spcAft>
                <a:spcPts val="0"/>
              </a:spcAft>
              <a:buClr>
                <a:srgbClr val="888888"/>
              </a:buClr>
              <a:buSzPts val="2400"/>
              <a:buNone/>
              <a:defRPr>
                <a:solidFill>
                  <a:srgbClr val="888888"/>
                </a:solidFill>
              </a:defRPr>
            </a:lvl3pPr>
            <a:lvl4pPr algn="ctr" lvl="3">
              <a:spcBef>
                <a:spcPts val="400"/>
              </a:spcBef>
              <a:spcAft>
                <a:spcPts val="0"/>
              </a:spcAft>
              <a:buClr>
                <a:srgbClr val="888888"/>
              </a:buClr>
              <a:buSzPts val="2000"/>
              <a:buNone/>
              <a:defRPr>
                <a:solidFill>
                  <a:srgbClr val="888888"/>
                </a:solidFill>
              </a:defRPr>
            </a:lvl4pPr>
            <a:lvl5pPr algn="ctr" lvl="4">
              <a:spcBef>
                <a:spcPts val="400"/>
              </a:spcBef>
              <a:spcAft>
                <a:spcPts val="0"/>
              </a:spcAft>
              <a:buClr>
                <a:srgbClr val="888888"/>
              </a:buClr>
              <a:buSzPts val="2000"/>
              <a:buNone/>
              <a:defRPr>
                <a:solidFill>
                  <a:srgbClr val="888888"/>
                </a:solidFill>
              </a:defRPr>
            </a:lvl5pPr>
            <a:lvl6pPr algn="ctr" lvl="5">
              <a:spcBef>
                <a:spcPts val="400"/>
              </a:spcBef>
              <a:spcAft>
                <a:spcPts val="0"/>
              </a:spcAft>
              <a:buClr>
                <a:srgbClr val="888888"/>
              </a:buClr>
              <a:buSzPts val="2000"/>
              <a:buNone/>
              <a:defRPr>
                <a:solidFill>
                  <a:srgbClr val="888888"/>
                </a:solidFill>
              </a:defRPr>
            </a:lvl6pPr>
            <a:lvl7pPr algn="ctr" lvl="6">
              <a:spcBef>
                <a:spcPts val="400"/>
              </a:spcBef>
              <a:spcAft>
                <a:spcPts val="0"/>
              </a:spcAft>
              <a:buClr>
                <a:srgbClr val="888888"/>
              </a:buClr>
              <a:buSzPts val="2000"/>
              <a:buNone/>
              <a:defRPr>
                <a:solidFill>
                  <a:srgbClr val="888888"/>
                </a:solidFill>
              </a:defRPr>
            </a:lvl7pPr>
            <a:lvl8pPr algn="ctr" lvl="7">
              <a:spcBef>
                <a:spcPts val="400"/>
              </a:spcBef>
              <a:spcAft>
                <a:spcPts val="0"/>
              </a:spcAft>
              <a:buClr>
                <a:srgbClr val="888888"/>
              </a:buClr>
              <a:buSzPts val="2000"/>
              <a:buNone/>
              <a:defRPr>
                <a:solidFill>
                  <a:srgbClr val="888888"/>
                </a:solidFill>
              </a:defRPr>
            </a:lvl8pPr>
            <a:lvl9pPr algn="ctr" lvl="8">
              <a:spcBef>
                <a:spcPts val="400"/>
              </a:spcBef>
              <a:spcAft>
                <a:spcPts val="0"/>
              </a:spcAft>
              <a:buClr>
                <a:srgbClr val="888888"/>
              </a:buClr>
              <a:buSzPts val="2000"/>
              <a:buNone/>
              <a:defRPr>
                <a:solidFill>
                  <a:srgbClr val="888888"/>
                </a:solidFill>
              </a:defRPr>
            </a:lvl9pPr>
          </a:lstStyle>
          <a:p>
            <a:r>
              <a:t/>
            </a:r>
          </a:p>
        </p:txBody>
      </p:sp>
      <p:sp>
        <p:nvSpPr>
          <p:cNvPr id="1048715" name="Google Shape;18;p23"/>
          <p:cNvSpPr txBox="1">
            <a:spLocks noGrp="1"/>
          </p:cNvSpPr>
          <p:nvPr>
            <p:ph type="dt" idx="10"/>
          </p:nvPr>
        </p:nvSpPr>
        <p:spPr>
          <a:xfrm>
            <a:off x="609600" y="6356351"/>
            <a:ext cx="28448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fld id="{9CDF21FF-6F40-4C2F-9483-F797F8294C36}" type="datetime1">
              <a:rPr lang="en-US" smtClean="0"/>
              <a:t>3/1/2023</a:t>
            </a:fld>
          </a:p>
        </p:txBody>
      </p:sp>
      <p:sp>
        <p:nvSpPr>
          <p:cNvPr id="1048716" name="Google Shape;19;p23"/>
          <p:cNvSpPr txBox="1">
            <a:spLocks noGrp="1"/>
          </p:cNvSpPr>
          <p:nvPr>
            <p:ph type="ftr" idx="11"/>
          </p:nvPr>
        </p:nvSpPr>
        <p:spPr>
          <a:xfrm>
            <a:off x="4165600" y="6356351"/>
            <a:ext cx="3860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r>
              <a:rPr lang="en-IN"/>
              <a:t>SNSCE-CSE- BATCH NO:1 </a:t>
            </a:r>
          </a:p>
        </p:txBody>
      </p:sp>
      <p:sp>
        <p:nvSpPr>
          <p:cNvPr id="1048717" name="Google Shape;20;p23"/>
          <p:cNvSpPr txBox="1">
            <a:spLocks noGrp="1"/>
          </p:cNvSpPr>
          <p:nvPr>
            <p:ph type="sldNum" idx="12"/>
          </p:nvPr>
        </p:nvSpPr>
        <p:spPr>
          <a:xfrm>
            <a:off x="8737600" y="6356351"/>
            <a:ext cx="28448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65" name="Shape 21"/>
        <p:cNvGrpSpPr/>
        <p:nvPr/>
      </p:nvGrpSpPr>
      <p:grpSpPr>
        <a:xfrm>
          <a:off x="0" y="0"/>
          <a:ext cx="0" cy="0"/>
          <a:chOff x="0" y="0"/>
          <a:chExt cx="0" cy="0"/>
        </a:xfrm>
      </p:grpSpPr>
      <p:sp>
        <p:nvSpPr>
          <p:cNvPr id="1048651" name="Google Shape;22;p24"/>
          <p:cNvSpPr txBox="1">
            <a:spLocks noGrp="1"/>
          </p:cNvSpPr>
          <p:nvPr>
            <p:ph type="title"/>
          </p:nvPr>
        </p:nvSpPr>
        <p:spPr>
          <a:xfrm>
            <a:off x="609600" y="274638"/>
            <a:ext cx="10972800" cy="1143000"/>
          </a:xfrm>
          <a:prstGeom prst="rect"/>
          <a:noFill/>
          <a:ln>
            <a:noFill/>
          </a:ln>
        </p:spPr>
        <p:txBody>
          <a:bodyPr anchor="ctr" anchorCtr="0" bIns="45700" lIns="91425" rIns="91425" spcFirstLastPara="1" tIns="45700" wrap="square">
            <a:normAutofit/>
          </a:bodyPr>
          <a:lstStyle>
            <a:lvl1pPr algn="ctr" lvl="0">
              <a:spcBef>
                <a:spcPts val="0"/>
              </a:spcBef>
              <a:spcAft>
                <a:spcPts val="0"/>
              </a:spcAft>
              <a:buClr>
                <a:schemeClr val="dk1"/>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r>
              <a:t/>
            </a:r>
          </a:p>
        </p:txBody>
      </p:sp>
      <p:sp>
        <p:nvSpPr>
          <p:cNvPr id="1048652" name="Google Shape;23;p24"/>
          <p:cNvSpPr txBox="1">
            <a:spLocks noGrp="1"/>
          </p:cNvSpPr>
          <p:nvPr>
            <p:ph type="body" idx="1"/>
          </p:nvPr>
        </p:nvSpPr>
        <p:spPr>
          <a:xfrm>
            <a:off x="609600" y="1600201"/>
            <a:ext cx="10972800" cy="4525963"/>
          </a:xfrm>
          <a:prstGeom prst="rect"/>
          <a:noFill/>
          <a:ln>
            <a:noFill/>
          </a:ln>
        </p:spPr>
        <p:txBody>
          <a:bodyPr anchor="t" anchorCtr="0" bIns="45700" lIns="91425" rIns="91425" spcFirstLastPara="1" tIns="45700" wrap="square">
            <a:normAutofit/>
          </a:bodyPr>
          <a:lstStyle>
            <a:lvl1pPr algn="l" indent="-342900" lvl="0" marL="457200">
              <a:spcBef>
                <a:spcPts val="360"/>
              </a:spcBef>
              <a:spcAft>
                <a:spcPts val="0"/>
              </a:spcAft>
              <a:buClr>
                <a:schemeClr val="dk1"/>
              </a:buClr>
              <a:buSzPts val="1800"/>
              <a:buChar char="•"/>
            </a:lvl1pPr>
            <a:lvl2pPr algn="l" indent="-342900" lvl="1" marL="914400">
              <a:spcBef>
                <a:spcPts val="360"/>
              </a:spcBef>
              <a:spcAft>
                <a:spcPts val="0"/>
              </a:spcAft>
              <a:buClr>
                <a:schemeClr val="dk1"/>
              </a:buClr>
              <a:buSzPts val="1800"/>
              <a:buChar char="–"/>
            </a:lvl2pPr>
            <a:lvl3pPr algn="l" indent="-342900" lvl="2" marL="1371600">
              <a:spcBef>
                <a:spcPts val="360"/>
              </a:spcBef>
              <a:spcAft>
                <a:spcPts val="0"/>
              </a:spcAft>
              <a:buClr>
                <a:schemeClr val="dk1"/>
              </a:buClr>
              <a:buSzPts val="1800"/>
              <a:buChar char="•"/>
            </a:lvl3pPr>
            <a:lvl4pPr algn="l" indent="-342900" lvl="3" marL="1828800">
              <a:spcBef>
                <a:spcPts val="360"/>
              </a:spcBef>
              <a:spcAft>
                <a:spcPts val="0"/>
              </a:spcAft>
              <a:buClr>
                <a:schemeClr val="dk1"/>
              </a:buClr>
              <a:buSzPts val="1800"/>
              <a:buChar char="–"/>
            </a:lvl4pPr>
            <a:lvl5pPr algn="l" indent="-342900" lvl="4" marL="2286000">
              <a:spcBef>
                <a:spcPts val="360"/>
              </a:spcBef>
              <a:spcAft>
                <a:spcPts val="0"/>
              </a:spcAft>
              <a:buClr>
                <a:schemeClr val="dk1"/>
              </a:buClr>
              <a:buSzPts val="1800"/>
              <a:buChar char="»"/>
            </a:lvl5pPr>
            <a:lvl6pPr algn="l" indent="-342900" lvl="5" marL="2743200">
              <a:spcBef>
                <a:spcPts val="360"/>
              </a:spcBef>
              <a:spcAft>
                <a:spcPts val="0"/>
              </a:spcAft>
              <a:buClr>
                <a:schemeClr val="dk1"/>
              </a:buClr>
              <a:buSzPts val="1800"/>
              <a:buChar char="•"/>
            </a:lvl6pPr>
            <a:lvl7pPr algn="l" indent="-342900" lvl="6" marL="3200400">
              <a:spcBef>
                <a:spcPts val="360"/>
              </a:spcBef>
              <a:spcAft>
                <a:spcPts val="0"/>
              </a:spcAft>
              <a:buClr>
                <a:schemeClr val="dk1"/>
              </a:buClr>
              <a:buSzPts val="1800"/>
              <a:buChar char="•"/>
            </a:lvl7pPr>
            <a:lvl8pPr algn="l" indent="-342900" lvl="7" marL="3657600">
              <a:spcBef>
                <a:spcPts val="360"/>
              </a:spcBef>
              <a:spcAft>
                <a:spcPts val="0"/>
              </a:spcAft>
              <a:buClr>
                <a:schemeClr val="dk1"/>
              </a:buClr>
              <a:buSzPts val="1800"/>
              <a:buChar char="•"/>
            </a:lvl8pPr>
            <a:lvl9pPr algn="l" indent="-342900" lvl="8" marL="4114800">
              <a:spcBef>
                <a:spcPts val="360"/>
              </a:spcBef>
              <a:spcAft>
                <a:spcPts val="0"/>
              </a:spcAft>
              <a:buClr>
                <a:schemeClr val="dk1"/>
              </a:buClr>
              <a:buSzPts val="1800"/>
              <a:buChar char="•"/>
            </a:lvl9pPr>
          </a:lstStyle>
          <a:p>
            <a:r>
              <a:t/>
            </a:r>
          </a:p>
        </p:txBody>
      </p:sp>
      <p:sp>
        <p:nvSpPr>
          <p:cNvPr id="1048653" name="Google Shape;24;p24"/>
          <p:cNvSpPr txBox="1">
            <a:spLocks noGrp="1"/>
          </p:cNvSpPr>
          <p:nvPr>
            <p:ph type="dt" idx="10"/>
          </p:nvPr>
        </p:nvSpPr>
        <p:spPr>
          <a:xfrm>
            <a:off x="609600" y="6356351"/>
            <a:ext cx="28448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fld id="{AD6C4DEF-A29C-4387-ADB6-98B448D109C4}" type="datetime1">
              <a:rPr lang="en-US" smtClean="0"/>
              <a:t>3/1/2023</a:t>
            </a:fld>
          </a:p>
        </p:txBody>
      </p:sp>
      <p:sp>
        <p:nvSpPr>
          <p:cNvPr id="1048654" name="Google Shape;25;p24"/>
          <p:cNvSpPr txBox="1">
            <a:spLocks noGrp="1"/>
          </p:cNvSpPr>
          <p:nvPr>
            <p:ph type="ftr" idx="11"/>
          </p:nvPr>
        </p:nvSpPr>
        <p:spPr>
          <a:xfrm>
            <a:off x="4165600" y="6356351"/>
            <a:ext cx="3860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r>
              <a:rPr lang="en-IN"/>
              <a:t>SNSCE-CSE- BATCH NO:1 </a:t>
            </a:r>
          </a:p>
        </p:txBody>
      </p:sp>
      <p:sp>
        <p:nvSpPr>
          <p:cNvPr id="1048655" name="Google Shape;26;p24"/>
          <p:cNvSpPr txBox="1">
            <a:spLocks noGrp="1"/>
          </p:cNvSpPr>
          <p:nvPr>
            <p:ph type="sldNum" idx="12"/>
          </p:nvPr>
        </p:nvSpPr>
        <p:spPr>
          <a:xfrm>
            <a:off x="8737600" y="6356351"/>
            <a:ext cx="28448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95" name="Shape 27"/>
        <p:cNvGrpSpPr/>
        <p:nvPr/>
      </p:nvGrpSpPr>
      <p:grpSpPr>
        <a:xfrm>
          <a:off x="0" y="0"/>
          <a:ext cx="0" cy="0"/>
          <a:chOff x="0" y="0"/>
          <a:chExt cx="0" cy="0"/>
        </a:xfrm>
      </p:grpSpPr>
      <p:sp>
        <p:nvSpPr>
          <p:cNvPr id="1048739" name="Google Shape;28;p25"/>
          <p:cNvSpPr txBox="1">
            <a:spLocks noGrp="1"/>
          </p:cNvSpPr>
          <p:nvPr>
            <p:ph type="title"/>
          </p:nvPr>
        </p:nvSpPr>
        <p:spPr>
          <a:xfrm>
            <a:off x="609600" y="274638"/>
            <a:ext cx="10972800" cy="1143000"/>
          </a:xfrm>
          <a:prstGeom prst="rect"/>
          <a:noFill/>
          <a:ln>
            <a:noFill/>
          </a:ln>
        </p:spPr>
        <p:txBody>
          <a:bodyPr anchor="ctr" anchorCtr="0" bIns="45700" lIns="91425" rIns="91425" spcFirstLastPara="1" tIns="45700" wrap="square">
            <a:normAutofit/>
          </a:bodyPr>
          <a:lstStyle>
            <a:lvl1pPr algn="ctr" lvl="0">
              <a:spcBef>
                <a:spcPts val="0"/>
              </a:spcBef>
              <a:spcAft>
                <a:spcPts val="0"/>
              </a:spcAft>
              <a:buClr>
                <a:schemeClr val="dk1"/>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r>
              <a:t/>
            </a:r>
          </a:p>
        </p:txBody>
      </p:sp>
      <p:sp>
        <p:nvSpPr>
          <p:cNvPr id="1048740" name="Google Shape;29;p25"/>
          <p:cNvSpPr txBox="1">
            <a:spLocks noGrp="1"/>
          </p:cNvSpPr>
          <p:nvPr>
            <p:ph type="dt" idx="10"/>
          </p:nvPr>
        </p:nvSpPr>
        <p:spPr>
          <a:xfrm>
            <a:off x="609600" y="6356351"/>
            <a:ext cx="28448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fld id="{03D61218-6970-444B-8074-709E87D4BD63}" type="datetime1">
              <a:rPr lang="en-US" smtClean="0"/>
              <a:t>3/1/2023</a:t>
            </a:fld>
          </a:p>
        </p:txBody>
      </p:sp>
      <p:sp>
        <p:nvSpPr>
          <p:cNvPr id="1048741" name="Google Shape;30;p25"/>
          <p:cNvSpPr txBox="1">
            <a:spLocks noGrp="1"/>
          </p:cNvSpPr>
          <p:nvPr>
            <p:ph type="ftr" idx="11"/>
          </p:nvPr>
        </p:nvSpPr>
        <p:spPr>
          <a:xfrm>
            <a:off x="4165600" y="6356351"/>
            <a:ext cx="3860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r>
              <a:rPr lang="en-IN"/>
              <a:t>SNSCE-CSE- BATCH NO:1 </a:t>
            </a:r>
          </a:p>
        </p:txBody>
      </p:sp>
      <p:sp>
        <p:nvSpPr>
          <p:cNvPr id="1048742" name="Google Shape;31;p25"/>
          <p:cNvSpPr txBox="1">
            <a:spLocks noGrp="1"/>
          </p:cNvSpPr>
          <p:nvPr>
            <p:ph type="sldNum" idx="12"/>
          </p:nvPr>
        </p:nvSpPr>
        <p:spPr>
          <a:xfrm>
            <a:off x="8737600" y="6356351"/>
            <a:ext cx="28448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94" name="Shape 32"/>
        <p:cNvGrpSpPr/>
        <p:nvPr/>
      </p:nvGrpSpPr>
      <p:grpSpPr>
        <a:xfrm>
          <a:off x="0" y="0"/>
          <a:ext cx="0" cy="0"/>
          <a:chOff x="0" y="0"/>
          <a:chExt cx="0" cy="0"/>
        </a:xfrm>
      </p:grpSpPr>
      <p:sp>
        <p:nvSpPr>
          <p:cNvPr id="1048734" name="Google Shape;33;p26"/>
          <p:cNvSpPr txBox="1">
            <a:spLocks noGrp="1"/>
          </p:cNvSpPr>
          <p:nvPr>
            <p:ph type="title"/>
          </p:nvPr>
        </p:nvSpPr>
        <p:spPr>
          <a:xfrm>
            <a:off x="963084" y="4406901"/>
            <a:ext cx="10363200" cy="1362075"/>
          </a:xfrm>
          <a:prstGeom prst="rect"/>
          <a:noFill/>
          <a:ln>
            <a:noFill/>
          </a:ln>
        </p:spPr>
        <p:txBody>
          <a:bodyPr anchor="t" anchorCtr="0" bIns="45700" lIns="91425" rIns="91425" spcFirstLastPara="1" tIns="45700" wrap="square">
            <a:normAutofit/>
          </a:bodyPr>
          <a:lstStyle>
            <a:lvl1pPr algn="l" lvl="0">
              <a:spcBef>
                <a:spcPts val="0"/>
              </a:spcBef>
              <a:spcAft>
                <a:spcPts val="0"/>
              </a:spcAft>
              <a:buClr>
                <a:schemeClr val="dk1"/>
              </a:buClr>
              <a:buSzPts val="4000"/>
              <a:buFont typeface="Calibri"/>
              <a:buNone/>
              <a:defRPr b="1" cap="none" sz="4000"/>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r>
              <a:t/>
            </a:r>
          </a:p>
        </p:txBody>
      </p:sp>
      <p:sp>
        <p:nvSpPr>
          <p:cNvPr id="1048735" name="Google Shape;34;p26"/>
          <p:cNvSpPr txBox="1">
            <a:spLocks noGrp="1"/>
          </p:cNvSpPr>
          <p:nvPr>
            <p:ph type="body" idx="1"/>
          </p:nvPr>
        </p:nvSpPr>
        <p:spPr>
          <a:xfrm>
            <a:off x="963084" y="2906713"/>
            <a:ext cx="10363200" cy="1500187"/>
          </a:xfrm>
          <a:prstGeom prst="rect"/>
          <a:noFill/>
          <a:ln>
            <a:noFill/>
          </a:ln>
        </p:spPr>
        <p:txBody>
          <a:bodyPr anchor="b" anchorCtr="0" bIns="45700" lIns="91425" rIns="91425" spcFirstLastPara="1" tIns="45700" wrap="square">
            <a:normAutofit/>
          </a:bodyPr>
          <a:lstStyle>
            <a:lvl1pPr algn="l" indent="-228600" lvl="0" marL="457200">
              <a:spcBef>
                <a:spcPts val="400"/>
              </a:spcBef>
              <a:spcAft>
                <a:spcPts val="0"/>
              </a:spcAft>
              <a:buClr>
                <a:srgbClr val="888888"/>
              </a:buClr>
              <a:buSzPts val="2000"/>
              <a:buNone/>
              <a:defRPr sz="2000">
                <a:solidFill>
                  <a:srgbClr val="888888"/>
                </a:solidFill>
              </a:defRPr>
            </a:lvl1pPr>
            <a:lvl2pPr algn="l" indent="-228600" lvl="1" marL="914400">
              <a:spcBef>
                <a:spcPts val="360"/>
              </a:spcBef>
              <a:spcAft>
                <a:spcPts val="0"/>
              </a:spcAft>
              <a:buClr>
                <a:srgbClr val="888888"/>
              </a:buClr>
              <a:buSzPts val="1800"/>
              <a:buNone/>
              <a:defRPr sz="1800">
                <a:solidFill>
                  <a:srgbClr val="888888"/>
                </a:solidFill>
              </a:defRPr>
            </a:lvl2pPr>
            <a:lvl3pPr algn="l" indent="-228600" lvl="2" marL="1371600">
              <a:spcBef>
                <a:spcPts val="320"/>
              </a:spcBef>
              <a:spcAft>
                <a:spcPts val="0"/>
              </a:spcAft>
              <a:buClr>
                <a:srgbClr val="888888"/>
              </a:buClr>
              <a:buSzPts val="1600"/>
              <a:buNone/>
              <a:defRPr sz="1600">
                <a:solidFill>
                  <a:srgbClr val="888888"/>
                </a:solidFill>
              </a:defRPr>
            </a:lvl3pPr>
            <a:lvl4pPr algn="l" indent="-228600" lvl="3" marL="1828800">
              <a:spcBef>
                <a:spcPts val="280"/>
              </a:spcBef>
              <a:spcAft>
                <a:spcPts val="0"/>
              </a:spcAft>
              <a:buClr>
                <a:srgbClr val="888888"/>
              </a:buClr>
              <a:buSzPts val="1400"/>
              <a:buNone/>
              <a:defRPr sz="1400">
                <a:solidFill>
                  <a:srgbClr val="888888"/>
                </a:solidFill>
              </a:defRPr>
            </a:lvl4pPr>
            <a:lvl5pPr algn="l" indent="-228600" lvl="4" marL="2286000">
              <a:spcBef>
                <a:spcPts val="280"/>
              </a:spcBef>
              <a:spcAft>
                <a:spcPts val="0"/>
              </a:spcAft>
              <a:buClr>
                <a:srgbClr val="888888"/>
              </a:buClr>
              <a:buSzPts val="1400"/>
              <a:buNone/>
              <a:defRPr sz="1400">
                <a:solidFill>
                  <a:srgbClr val="888888"/>
                </a:solidFill>
              </a:defRPr>
            </a:lvl5pPr>
            <a:lvl6pPr algn="l" indent="-228600" lvl="5" marL="2743200">
              <a:spcBef>
                <a:spcPts val="280"/>
              </a:spcBef>
              <a:spcAft>
                <a:spcPts val="0"/>
              </a:spcAft>
              <a:buClr>
                <a:srgbClr val="888888"/>
              </a:buClr>
              <a:buSzPts val="1400"/>
              <a:buNone/>
              <a:defRPr sz="1400">
                <a:solidFill>
                  <a:srgbClr val="888888"/>
                </a:solidFill>
              </a:defRPr>
            </a:lvl6pPr>
            <a:lvl7pPr algn="l" indent="-228600" lvl="6" marL="3200400">
              <a:spcBef>
                <a:spcPts val="280"/>
              </a:spcBef>
              <a:spcAft>
                <a:spcPts val="0"/>
              </a:spcAft>
              <a:buClr>
                <a:srgbClr val="888888"/>
              </a:buClr>
              <a:buSzPts val="1400"/>
              <a:buNone/>
              <a:defRPr sz="1400">
                <a:solidFill>
                  <a:srgbClr val="888888"/>
                </a:solidFill>
              </a:defRPr>
            </a:lvl7pPr>
            <a:lvl8pPr algn="l" indent="-228600" lvl="7" marL="3657600">
              <a:spcBef>
                <a:spcPts val="280"/>
              </a:spcBef>
              <a:spcAft>
                <a:spcPts val="0"/>
              </a:spcAft>
              <a:buClr>
                <a:srgbClr val="888888"/>
              </a:buClr>
              <a:buSzPts val="1400"/>
              <a:buNone/>
              <a:defRPr sz="1400">
                <a:solidFill>
                  <a:srgbClr val="888888"/>
                </a:solidFill>
              </a:defRPr>
            </a:lvl8pPr>
            <a:lvl9pPr algn="l" indent="-228600" lvl="8" marL="4114800">
              <a:spcBef>
                <a:spcPts val="280"/>
              </a:spcBef>
              <a:spcAft>
                <a:spcPts val="0"/>
              </a:spcAft>
              <a:buClr>
                <a:srgbClr val="888888"/>
              </a:buClr>
              <a:buSzPts val="1400"/>
              <a:buNone/>
              <a:defRPr sz="1400">
                <a:solidFill>
                  <a:srgbClr val="888888"/>
                </a:solidFill>
              </a:defRPr>
            </a:lvl9pPr>
          </a:lstStyle>
          <a:p>
            <a:r>
              <a:t/>
            </a:r>
          </a:p>
        </p:txBody>
      </p:sp>
      <p:sp>
        <p:nvSpPr>
          <p:cNvPr id="1048736" name="Google Shape;35;p26"/>
          <p:cNvSpPr txBox="1">
            <a:spLocks noGrp="1"/>
          </p:cNvSpPr>
          <p:nvPr>
            <p:ph type="dt" idx="10"/>
          </p:nvPr>
        </p:nvSpPr>
        <p:spPr>
          <a:xfrm>
            <a:off x="609600" y="6356351"/>
            <a:ext cx="28448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fld id="{AE545631-3C89-4061-B8A3-4396F29A13F8}" type="datetime1">
              <a:rPr lang="en-US" smtClean="0"/>
              <a:t>3/1/2023</a:t>
            </a:fld>
          </a:p>
        </p:txBody>
      </p:sp>
      <p:sp>
        <p:nvSpPr>
          <p:cNvPr id="1048737" name="Google Shape;36;p26"/>
          <p:cNvSpPr txBox="1">
            <a:spLocks noGrp="1"/>
          </p:cNvSpPr>
          <p:nvPr>
            <p:ph type="ftr" idx="11"/>
          </p:nvPr>
        </p:nvSpPr>
        <p:spPr>
          <a:xfrm>
            <a:off x="4165600" y="6356351"/>
            <a:ext cx="3860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r>
              <a:rPr lang="en-IN"/>
              <a:t>SNSCE-CSE- BATCH NO:1 </a:t>
            </a:r>
          </a:p>
        </p:txBody>
      </p:sp>
      <p:sp>
        <p:nvSpPr>
          <p:cNvPr id="1048738" name="Google Shape;37;p26"/>
          <p:cNvSpPr txBox="1">
            <a:spLocks noGrp="1"/>
          </p:cNvSpPr>
          <p:nvPr>
            <p:ph type="sldNum" idx="12"/>
          </p:nvPr>
        </p:nvSpPr>
        <p:spPr>
          <a:xfrm>
            <a:off x="8737600" y="6356351"/>
            <a:ext cx="28448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98" name="Shape 38"/>
        <p:cNvGrpSpPr/>
        <p:nvPr/>
      </p:nvGrpSpPr>
      <p:grpSpPr>
        <a:xfrm>
          <a:off x="0" y="0"/>
          <a:ext cx="0" cy="0"/>
          <a:chOff x="0" y="0"/>
          <a:chExt cx="0" cy="0"/>
        </a:xfrm>
      </p:grpSpPr>
      <p:sp>
        <p:nvSpPr>
          <p:cNvPr id="1048757" name="Google Shape;39;p27"/>
          <p:cNvSpPr txBox="1">
            <a:spLocks noGrp="1"/>
          </p:cNvSpPr>
          <p:nvPr>
            <p:ph type="title"/>
          </p:nvPr>
        </p:nvSpPr>
        <p:spPr>
          <a:xfrm>
            <a:off x="609600" y="274638"/>
            <a:ext cx="10972800" cy="1143000"/>
          </a:xfrm>
          <a:prstGeom prst="rect"/>
          <a:noFill/>
          <a:ln>
            <a:noFill/>
          </a:ln>
        </p:spPr>
        <p:txBody>
          <a:bodyPr anchor="ctr" anchorCtr="0" bIns="45700" lIns="91425" rIns="91425" spcFirstLastPara="1" tIns="45700" wrap="square">
            <a:normAutofit/>
          </a:bodyPr>
          <a:lstStyle>
            <a:lvl1pPr algn="ctr" lvl="0">
              <a:spcBef>
                <a:spcPts val="0"/>
              </a:spcBef>
              <a:spcAft>
                <a:spcPts val="0"/>
              </a:spcAft>
              <a:buClr>
                <a:schemeClr val="dk1"/>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r>
              <a:t/>
            </a:r>
          </a:p>
        </p:txBody>
      </p:sp>
      <p:sp>
        <p:nvSpPr>
          <p:cNvPr id="1048758" name="Google Shape;40;p27"/>
          <p:cNvSpPr txBox="1">
            <a:spLocks noGrp="1"/>
          </p:cNvSpPr>
          <p:nvPr>
            <p:ph type="body" idx="1"/>
          </p:nvPr>
        </p:nvSpPr>
        <p:spPr>
          <a:xfrm>
            <a:off x="609600" y="1600201"/>
            <a:ext cx="5384800" cy="4525963"/>
          </a:xfrm>
          <a:prstGeom prst="rect"/>
          <a:noFill/>
          <a:ln>
            <a:noFill/>
          </a:ln>
        </p:spPr>
        <p:txBody>
          <a:bodyPr anchor="t" anchorCtr="0" bIns="45700" lIns="91425" rIns="91425" spcFirstLastPara="1" tIns="45700" wrap="square">
            <a:normAutofit/>
          </a:bodyPr>
          <a:lstStyle>
            <a:lvl1pPr algn="l" indent="-406400" lvl="0" marL="457200">
              <a:spcBef>
                <a:spcPts val="560"/>
              </a:spcBef>
              <a:spcAft>
                <a:spcPts val="0"/>
              </a:spcAft>
              <a:buClr>
                <a:schemeClr val="dk1"/>
              </a:buClr>
              <a:buSzPts val="2800"/>
              <a:buChar char="•"/>
              <a:defRPr sz="2800"/>
            </a:lvl1pPr>
            <a:lvl2pPr algn="l" indent="-381000" lvl="1" marL="914400">
              <a:spcBef>
                <a:spcPts val="480"/>
              </a:spcBef>
              <a:spcAft>
                <a:spcPts val="0"/>
              </a:spcAft>
              <a:buClr>
                <a:schemeClr val="dk1"/>
              </a:buClr>
              <a:buSzPts val="2400"/>
              <a:buChar char="–"/>
              <a:defRPr sz="2400"/>
            </a:lvl2pPr>
            <a:lvl3pPr algn="l" indent="-355600" lvl="2" marL="1371600">
              <a:spcBef>
                <a:spcPts val="400"/>
              </a:spcBef>
              <a:spcAft>
                <a:spcPts val="0"/>
              </a:spcAft>
              <a:buClr>
                <a:schemeClr val="dk1"/>
              </a:buClr>
              <a:buSzPts val="2000"/>
              <a:buChar char="•"/>
              <a:defRPr sz="2000"/>
            </a:lvl3pPr>
            <a:lvl4pPr algn="l" indent="-342900" lvl="3" marL="1828800">
              <a:spcBef>
                <a:spcPts val="360"/>
              </a:spcBef>
              <a:spcAft>
                <a:spcPts val="0"/>
              </a:spcAft>
              <a:buClr>
                <a:schemeClr val="dk1"/>
              </a:buClr>
              <a:buSzPts val="1800"/>
              <a:buChar char="–"/>
              <a:defRPr sz="1800"/>
            </a:lvl4pPr>
            <a:lvl5pPr algn="l" indent="-342900" lvl="4" marL="2286000">
              <a:spcBef>
                <a:spcPts val="360"/>
              </a:spcBef>
              <a:spcAft>
                <a:spcPts val="0"/>
              </a:spcAft>
              <a:buClr>
                <a:schemeClr val="dk1"/>
              </a:buClr>
              <a:buSzPts val="1800"/>
              <a:buChar char="»"/>
              <a:defRPr sz="1800"/>
            </a:lvl5pPr>
            <a:lvl6pPr algn="l" indent="-342900" lvl="5" marL="2743200">
              <a:spcBef>
                <a:spcPts val="360"/>
              </a:spcBef>
              <a:spcAft>
                <a:spcPts val="0"/>
              </a:spcAft>
              <a:buClr>
                <a:schemeClr val="dk1"/>
              </a:buClr>
              <a:buSzPts val="1800"/>
              <a:buChar char="•"/>
              <a:defRPr sz="1800"/>
            </a:lvl6pPr>
            <a:lvl7pPr algn="l" indent="-342900" lvl="6" marL="3200400">
              <a:spcBef>
                <a:spcPts val="360"/>
              </a:spcBef>
              <a:spcAft>
                <a:spcPts val="0"/>
              </a:spcAft>
              <a:buClr>
                <a:schemeClr val="dk1"/>
              </a:buClr>
              <a:buSzPts val="1800"/>
              <a:buChar char="•"/>
              <a:defRPr sz="1800"/>
            </a:lvl7pPr>
            <a:lvl8pPr algn="l" indent="-342900" lvl="7" marL="3657600">
              <a:spcBef>
                <a:spcPts val="360"/>
              </a:spcBef>
              <a:spcAft>
                <a:spcPts val="0"/>
              </a:spcAft>
              <a:buClr>
                <a:schemeClr val="dk1"/>
              </a:buClr>
              <a:buSzPts val="1800"/>
              <a:buChar char="•"/>
              <a:defRPr sz="1800"/>
            </a:lvl8pPr>
            <a:lvl9pPr algn="l" indent="-342900" lvl="8" marL="4114800">
              <a:spcBef>
                <a:spcPts val="360"/>
              </a:spcBef>
              <a:spcAft>
                <a:spcPts val="0"/>
              </a:spcAft>
              <a:buClr>
                <a:schemeClr val="dk1"/>
              </a:buClr>
              <a:buSzPts val="1800"/>
              <a:buChar char="•"/>
              <a:defRPr sz="1800"/>
            </a:lvl9pPr>
          </a:lstStyle>
          <a:p>
            <a:r>
              <a:t/>
            </a:r>
          </a:p>
        </p:txBody>
      </p:sp>
      <p:sp>
        <p:nvSpPr>
          <p:cNvPr id="1048759" name="Google Shape;41;p27"/>
          <p:cNvSpPr txBox="1">
            <a:spLocks noGrp="1"/>
          </p:cNvSpPr>
          <p:nvPr>
            <p:ph type="body" idx="2"/>
          </p:nvPr>
        </p:nvSpPr>
        <p:spPr>
          <a:xfrm>
            <a:off x="6197600" y="1600201"/>
            <a:ext cx="5384800" cy="4525963"/>
          </a:xfrm>
          <a:prstGeom prst="rect"/>
          <a:noFill/>
          <a:ln>
            <a:noFill/>
          </a:ln>
        </p:spPr>
        <p:txBody>
          <a:bodyPr anchor="t" anchorCtr="0" bIns="45700" lIns="91425" rIns="91425" spcFirstLastPara="1" tIns="45700" wrap="square">
            <a:normAutofit/>
          </a:bodyPr>
          <a:lstStyle>
            <a:lvl1pPr algn="l" indent="-406400" lvl="0" marL="457200">
              <a:spcBef>
                <a:spcPts val="560"/>
              </a:spcBef>
              <a:spcAft>
                <a:spcPts val="0"/>
              </a:spcAft>
              <a:buClr>
                <a:schemeClr val="dk1"/>
              </a:buClr>
              <a:buSzPts val="2800"/>
              <a:buChar char="•"/>
              <a:defRPr sz="2800"/>
            </a:lvl1pPr>
            <a:lvl2pPr algn="l" indent="-381000" lvl="1" marL="914400">
              <a:spcBef>
                <a:spcPts val="480"/>
              </a:spcBef>
              <a:spcAft>
                <a:spcPts val="0"/>
              </a:spcAft>
              <a:buClr>
                <a:schemeClr val="dk1"/>
              </a:buClr>
              <a:buSzPts val="2400"/>
              <a:buChar char="–"/>
              <a:defRPr sz="2400"/>
            </a:lvl2pPr>
            <a:lvl3pPr algn="l" indent="-355600" lvl="2" marL="1371600">
              <a:spcBef>
                <a:spcPts val="400"/>
              </a:spcBef>
              <a:spcAft>
                <a:spcPts val="0"/>
              </a:spcAft>
              <a:buClr>
                <a:schemeClr val="dk1"/>
              </a:buClr>
              <a:buSzPts val="2000"/>
              <a:buChar char="•"/>
              <a:defRPr sz="2000"/>
            </a:lvl3pPr>
            <a:lvl4pPr algn="l" indent="-342900" lvl="3" marL="1828800">
              <a:spcBef>
                <a:spcPts val="360"/>
              </a:spcBef>
              <a:spcAft>
                <a:spcPts val="0"/>
              </a:spcAft>
              <a:buClr>
                <a:schemeClr val="dk1"/>
              </a:buClr>
              <a:buSzPts val="1800"/>
              <a:buChar char="–"/>
              <a:defRPr sz="1800"/>
            </a:lvl4pPr>
            <a:lvl5pPr algn="l" indent="-342900" lvl="4" marL="2286000">
              <a:spcBef>
                <a:spcPts val="360"/>
              </a:spcBef>
              <a:spcAft>
                <a:spcPts val="0"/>
              </a:spcAft>
              <a:buClr>
                <a:schemeClr val="dk1"/>
              </a:buClr>
              <a:buSzPts val="1800"/>
              <a:buChar char="»"/>
              <a:defRPr sz="1800"/>
            </a:lvl5pPr>
            <a:lvl6pPr algn="l" indent="-342900" lvl="5" marL="2743200">
              <a:spcBef>
                <a:spcPts val="360"/>
              </a:spcBef>
              <a:spcAft>
                <a:spcPts val="0"/>
              </a:spcAft>
              <a:buClr>
                <a:schemeClr val="dk1"/>
              </a:buClr>
              <a:buSzPts val="1800"/>
              <a:buChar char="•"/>
              <a:defRPr sz="1800"/>
            </a:lvl6pPr>
            <a:lvl7pPr algn="l" indent="-342900" lvl="6" marL="3200400">
              <a:spcBef>
                <a:spcPts val="360"/>
              </a:spcBef>
              <a:spcAft>
                <a:spcPts val="0"/>
              </a:spcAft>
              <a:buClr>
                <a:schemeClr val="dk1"/>
              </a:buClr>
              <a:buSzPts val="1800"/>
              <a:buChar char="•"/>
              <a:defRPr sz="1800"/>
            </a:lvl7pPr>
            <a:lvl8pPr algn="l" indent="-342900" lvl="7" marL="3657600">
              <a:spcBef>
                <a:spcPts val="360"/>
              </a:spcBef>
              <a:spcAft>
                <a:spcPts val="0"/>
              </a:spcAft>
              <a:buClr>
                <a:schemeClr val="dk1"/>
              </a:buClr>
              <a:buSzPts val="1800"/>
              <a:buChar char="•"/>
              <a:defRPr sz="1800"/>
            </a:lvl8pPr>
            <a:lvl9pPr algn="l" indent="-342900" lvl="8" marL="4114800">
              <a:spcBef>
                <a:spcPts val="360"/>
              </a:spcBef>
              <a:spcAft>
                <a:spcPts val="0"/>
              </a:spcAft>
              <a:buClr>
                <a:schemeClr val="dk1"/>
              </a:buClr>
              <a:buSzPts val="1800"/>
              <a:buChar char="•"/>
              <a:defRPr sz="1800"/>
            </a:lvl9pPr>
          </a:lstStyle>
          <a:p>
            <a:r>
              <a:t/>
            </a:r>
          </a:p>
        </p:txBody>
      </p:sp>
      <p:sp>
        <p:nvSpPr>
          <p:cNvPr id="1048760" name="Google Shape;42;p27"/>
          <p:cNvSpPr txBox="1">
            <a:spLocks noGrp="1"/>
          </p:cNvSpPr>
          <p:nvPr>
            <p:ph type="dt" idx="10"/>
          </p:nvPr>
        </p:nvSpPr>
        <p:spPr>
          <a:xfrm>
            <a:off x="609600" y="6356351"/>
            <a:ext cx="28448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fld id="{BE0F1CAE-8192-4B0D-9A38-FF856499F832}" type="datetime1">
              <a:rPr lang="en-US" smtClean="0"/>
              <a:t>3/1/2023</a:t>
            </a:fld>
          </a:p>
        </p:txBody>
      </p:sp>
      <p:sp>
        <p:nvSpPr>
          <p:cNvPr id="1048761" name="Google Shape;43;p27"/>
          <p:cNvSpPr txBox="1">
            <a:spLocks noGrp="1"/>
          </p:cNvSpPr>
          <p:nvPr>
            <p:ph type="ftr" idx="11"/>
          </p:nvPr>
        </p:nvSpPr>
        <p:spPr>
          <a:xfrm>
            <a:off x="4165600" y="6356351"/>
            <a:ext cx="3860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r>
              <a:rPr lang="en-IN"/>
              <a:t>SNSCE-CSE- BATCH NO:1 </a:t>
            </a:r>
          </a:p>
        </p:txBody>
      </p:sp>
      <p:sp>
        <p:nvSpPr>
          <p:cNvPr id="1048762" name="Google Shape;44;p27"/>
          <p:cNvSpPr txBox="1">
            <a:spLocks noGrp="1"/>
          </p:cNvSpPr>
          <p:nvPr>
            <p:ph type="sldNum" idx="12"/>
          </p:nvPr>
        </p:nvSpPr>
        <p:spPr>
          <a:xfrm>
            <a:off x="8737600" y="6356351"/>
            <a:ext cx="28448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97" name="Shape 45"/>
        <p:cNvGrpSpPr/>
        <p:nvPr/>
      </p:nvGrpSpPr>
      <p:grpSpPr>
        <a:xfrm>
          <a:off x="0" y="0"/>
          <a:ext cx="0" cy="0"/>
          <a:chOff x="0" y="0"/>
          <a:chExt cx="0" cy="0"/>
        </a:xfrm>
      </p:grpSpPr>
      <p:sp>
        <p:nvSpPr>
          <p:cNvPr id="1048749" name="Google Shape;46;p28"/>
          <p:cNvSpPr txBox="1">
            <a:spLocks noGrp="1"/>
          </p:cNvSpPr>
          <p:nvPr>
            <p:ph type="title"/>
          </p:nvPr>
        </p:nvSpPr>
        <p:spPr>
          <a:xfrm>
            <a:off x="609600" y="274638"/>
            <a:ext cx="10972800" cy="1143000"/>
          </a:xfrm>
          <a:prstGeom prst="rect"/>
          <a:noFill/>
          <a:ln>
            <a:noFill/>
          </a:ln>
        </p:spPr>
        <p:txBody>
          <a:bodyPr anchor="ctr" anchorCtr="0" bIns="45700" lIns="91425" rIns="91425" spcFirstLastPara="1" tIns="45700" wrap="square">
            <a:normAutofit/>
          </a:bodyPr>
          <a:lstStyle>
            <a:lvl1pPr algn="ctr" lvl="0">
              <a:spcBef>
                <a:spcPts val="0"/>
              </a:spcBef>
              <a:spcAft>
                <a:spcPts val="0"/>
              </a:spcAft>
              <a:buClr>
                <a:schemeClr val="dk1"/>
              </a:buClr>
              <a:buSzPts val="4400"/>
              <a:buFont typeface="Calibri"/>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r>
              <a:t/>
            </a:r>
          </a:p>
        </p:txBody>
      </p:sp>
      <p:sp>
        <p:nvSpPr>
          <p:cNvPr id="1048750" name="Google Shape;47;p28"/>
          <p:cNvSpPr txBox="1">
            <a:spLocks noGrp="1"/>
          </p:cNvSpPr>
          <p:nvPr>
            <p:ph type="body" idx="1"/>
          </p:nvPr>
        </p:nvSpPr>
        <p:spPr>
          <a:xfrm>
            <a:off x="609600" y="1535113"/>
            <a:ext cx="5386917" cy="639762"/>
          </a:xfrm>
          <a:prstGeom prst="rect"/>
          <a:noFill/>
          <a:ln>
            <a:noFill/>
          </a:ln>
        </p:spPr>
        <p:txBody>
          <a:bodyPr anchor="b" anchorCtr="0" bIns="45700" lIns="91425" rIns="91425" spcFirstLastPara="1" tIns="45700" wrap="square">
            <a:normAutofit/>
          </a:bodyPr>
          <a:lstStyle>
            <a:lvl1pPr algn="l" indent="-228600" lvl="0" marL="457200">
              <a:spcBef>
                <a:spcPts val="480"/>
              </a:spcBef>
              <a:spcAft>
                <a:spcPts val="0"/>
              </a:spcAft>
              <a:buClr>
                <a:schemeClr val="dk1"/>
              </a:buClr>
              <a:buSzPts val="2400"/>
              <a:buNone/>
              <a:defRPr b="1" sz="2400"/>
            </a:lvl1pPr>
            <a:lvl2pPr algn="l" indent="-228600" lvl="1" marL="914400">
              <a:spcBef>
                <a:spcPts val="400"/>
              </a:spcBef>
              <a:spcAft>
                <a:spcPts val="0"/>
              </a:spcAft>
              <a:buClr>
                <a:schemeClr val="dk1"/>
              </a:buClr>
              <a:buSzPts val="2000"/>
              <a:buNone/>
              <a:defRPr b="1" sz="2000"/>
            </a:lvl2pPr>
            <a:lvl3pPr algn="l" indent="-228600" lvl="2" marL="1371600">
              <a:spcBef>
                <a:spcPts val="360"/>
              </a:spcBef>
              <a:spcAft>
                <a:spcPts val="0"/>
              </a:spcAft>
              <a:buClr>
                <a:schemeClr val="dk1"/>
              </a:buClr>
              <a:buSzPts val="1800"/>
              <a:buNone/>
              <a:defRPr b="1" sz="1800"/>
            </a:lvl3pPr>
            <a:lvl4pPr algn="l" indent="-228600" lvl="3" marL="1828800">
              <a:spcBef>
                <a:spcPts val="320"/>
              </a:spcBef>
              <a:spcAft>
                <a:spcPts val="0"/>
              </a:spcAft>
              <a:buClr>
                <a:schemeClr val="dk1"/>
              </a:buClr>
              <a:buSzPts val="1600"/>
              <a:buNone/>
              <a:defRPr b="1" sz="1600"/>
            </a:lvl4pPr>
            <a:lvl5pPr algn="l" indent="-228600" lvl="4" marL="2286000">
              <a:spcBef>
                <a:spcPts val="320"/>
              </a:spcBef>
              <a:spcAft>
                <a:spcPts val="0"/>
              </a:spcAft>
              <a:buClr>
                <a:schemeClr val="dk1"/>
              </a:buClr>
              <a:buSzPts val="1600"/>
              <a:buNone/>
              <a:defRPr b="1" sz="1600"/>
            </a:lvl5pPr>
            <a:lvl6pPr algn="l" indent="-228600" lvl="5" marL="2743200">
              <a:spcBef>
                <a:spcPts val="320"/>
              </a:spcBef>
              <a:spcAft>
                <a:spcPts val="0"/>
              </a:spcAft>
              <a:buClr>
                <a:schemeClr val="dk1"/>
              </a:buClr>
              <a:buSzPts val="1600"/>
              <a:buNone/>
              <a:defRPr b="1" sz="1600"/>
            </a:lvl6pPr>
            <a:lvl7pPr algn="l" indent="-228600" lvl="6" marL="3200400">
              <a:spcBef>
                <a:spcPts val="320"/>
              </a:spcBef>
              <a:spcAft>
                <a:spcPts val="0"/>
              </a:spcAft>
              <a:buClr>
                <a:schemeClr val="dk1"/>
              </a:buClr>
              <a:buSzPts val="1600"/>
              <a:buNone/>
              <a:defRPr b="1" sz="1600"/>
            </a:lvl7pPr>
            <a:lvl8pPr algn="l" indent="-228600" lvl="7" marL="3657600">
              <a:spcBef>
                <a:spcPts val="320"/>
              </a:spcBef>
              <a:spcAft>
                <a:spcPts val="0"/>
              </a:spcAft>
              <a:buClr>
                <a:schemeClr val="dk1"/>
              </a:buClr>
              <a:buSzPts val="1600"/>
              <a:buNone/>
              <a:defRPr b="1" sz="1600"/>
            </a:lvl8pPr>
            <a:lvl9pPr algn="l" indent="-228600" lvl="8" marL="4114800">
              <a:spcBef>
                <a:spcPts val="320"/>
              </a:spcBef>
              <a:spcAft>
                <a:spcPts val="0"/>
              </a:spcAft>
              <a:buClr>
                <a:schemeClr val="dk1"/>
              </a:buClr>
              <a:buSzPts val="1600"/>
              <a:buNone/>
              <a:defRPr b="1" sz="1600"/>
            </a:lvl9pPr>
          </a:lstStyle>
          <a:p>
            <a:r>
              <a:t/>
            </a:r>
          </a:p>
        </p:txBody>
      </p:sp>
      <p:sp>
        <p:nvSpPr>
          <p:cNvPr id="1048751" name="Google Shape;48;p28"/>
          <p:cNvSpPr txBox="1">
            <a:spLocks noGrp="1"/>
          </p:cNvSpPr>
          <p:nvPr>
            <p:ph type="body" idx="2"/>
          </p:nvPr>
        </p:nvSpPr>
        <p:spPr>
          <a:xfrm>
            <a:off x="609600" y="2174875"/>
            <a:ext cx="5386917" cy="3951288"/>
          </a:xfrm>
          <a:prstGeom prst="rect"/>
          <a:noFill/>
          <a:ln>
            <a:noFill/>
          </a:ln>
        </p:spPr>
        <p:txBody>
          <a:bodyPr anchor="t" anchorCtr="0" bIns="45700" lIns="91425" rIns="91425" spcFirstLastPara="1" tIns="45700" wrap="square">
            <a:normAutofit/>
          </a:bodyPr>
          <a:lstStyle>
            <a:lvl1pPr algn="l" indent="-381000" lvl="0" marL="457200">
              <a:spcBef>
                <a:spcPts val="480"/>
              </a:spcBef>
              <a:spcAft>
                <a:spcPts val="0"/>
              </a:spcAft>
              <a:buClr>
                <a:schemeClr val="dk1"/>
              </a:buClr>
              <a:buSzPts val="2400"/>
              <a:buChar char="•"/>
              <a:defRPr sz="2400"/>
            </a:lvl1pPr>
            <a:lvl2pPr algn="l" indent="-355600" lvl="1" marL="914400">
              <a:spcBef>
                <a:spcPts val="400"/>
              </a:spcBef>
              <a:spcAft>
                <a:spcPts val="0"/>
              </a:spcAft>
              <a:buClr>
                <a:schemeClr val="dk1"/>
              </a:buClr>
              <a:buSzPts val="2000"/>
              <a:buChar char="–"/>
              <a:defRPr sz="2000"/>
            </a:lvl2pPr>
            <a:lvl3pPr algn="l" indent="-342900" lvl="2" marL="1371600">
              <a:spcBef>
                <a:spcPts val="360"/>
              </a:spcBef>
              <a:spcAft>
                <a:spcPts val="0"/>
              </a:spcAft>
              <a:buClr>
                <a:schemeClr val="dk1"/>
              </a:buClr>
              <a:buSzPts val="1800"/>
              <a:buChar char="•"/>
              <a:defRPr sz="1800"/>
            </a:lvl3pPr>
            <a:lvl4pPr algn="l" indent="-330200" lvl="3" marL="1828800">
              <a:spcBef>
                <a:spcPts val="320"/>
              </a:spcBef>
              <a:spcAft>
                <a:spcPts val="0"/>
              </a:spcAft>
              <a:buClr>
                <a:schemeClr val="dk1"/>
              </a:buClr>
              <a:buSzPts val="1600"/>
              <a:buChar char="–"/>
              <a:defRPr sz="1600"/>
            </a:lvl4pPr>
            <a:lvl5pPr algn="l" indent="-330200" lvl="4" marL="2286000">
              <a:spcBef>
                <a:spcPts val="320"/>
              </a:spcBef>
              <a:spcAft>
                <a:spcPts val="0"/>
              </a:spcAft>
              <a:buClr>
                <a:schemeClr val="dk1"/>
              </a:buClr>
              <a:buSzPts val="1600"/>
              <a:buChar char="»"/>
              <a:defRPr sz="1600"/>
            </a:lvl5pPr>
            <a:lvl6pPr algn="l" indent="-330200" lvl="5" marL="2743200">
              <a:spcBef>
                <a:spcPts val="320"/>
              </a:spcBef>
              <a:spcAft>
                <a:spcPts val="0"/>
              </a:spcAft>
              <a:buClr>
                <a:schemeClr val="dk1"/>
              </a:buClr>
              <a:buSzPts val="1600"/>
              <a:buChar char="•"/>
              <a:defRPr sz="1600"/>
            </a:lvl6pPr>
            <a:lvl7pPr algn="l" indent="-330200" lvl="6" marL="3200400">
              <a:spcBef>
                <a:spcPts val="320"/>
              </a:spcBef>
              <a:spcAft>
                <a:spcPts val="0"/>
              </a:spcAft>
              <a:buClr>
                <a:schemeClr val="dk1"/>
              </a:buClr>
              <a:buSzPts val="1600"/>
              <a:buChar char="•"/>
              <a:defRPr sz="1600"/>
            </a:lvl7pPr>
            <a:lvl8pPr algn="l" indent="-330200" lvl="7" marL="3657600">
              <a:spcBef>
                <a:spcPts val="320"/>
              </a:spcBef>
              <a:spcAft>
                <a:spcPts val="0"/>
              </a:spcAft>
              <a:buClr>
                <a:schemeClr val="dk1"/>
              </a:buClr>
              <a:buSzPts val="1600"/>
              <a:buChar char="•"/>
              <a:defRPr sz="1600"/>
            </a:lvl8pPr>
            <a:lvl9pPr algn="l" indent="-330200" lvl="8" marL="4114800">
              <a:spcBef>
                <a:spcPts val="320"/>
              </a:spcBef>
              <a:spcAft>
                <a:spcPts val="0"/>
              </a:spcAft>
              <a:buClr>
                <a:schemeClr val="dk1"/>
              </a:buClr>
              <a:buSzPts val="1600"/>
              <a:buChar char="•"/>
              <a:defRPr sz="1600"/>
            </a:lvl9pPr>
          </a:lstStyle>
          <a:p>
            <a:r>
              <a:t/>
            </a:r>
          </a:p>
        </p:txBody>
      </p:sp>
      <p:sp>
        <p:nvSpPr>
          <p:cNvPr id="1048752" name="Google Shape;49;p28"/>
          <p:cNvSpPr txBox="1">
            <a:spLocks noGrp="1"/>
          </p:cNvSpPr>
          <p:nvPr>
            <p:ph type="body" idx="3"/>
          </p:nvPr>
        </p:nvSpPr>
        <p:spPr>
          <a:xfrm>
            <a:off x="6193368" y="1535113"/>
            <a:ext cx="5389033" cy="639762"/>
          </a:xfrm>
          <a:prstGeom prst="rect"/>
          <a:noFill/>
          <a:ln>
            <a:noFill/>
          </a:ln>
        </p:spPr>
        <p:txBody>
          <a:bodyPr anchor="b" anchorCtr="0" bIns="45700" lIns="91425" rIns="91425" spcFirstLastPara="1" tIns="45700" wrap="square">
            <a:normAutofit/>
          </a:bodyPr>
          <a:lstStyle>
            <a:lvl1pPr algn="l" indent="-228600" lvl="0" marL="457200">
              <a:spcBef>
                <a:spcPts val="480"/>
              </a:spcBef>
              <a:spcAft>
                <a:spcPts val="0"/>
              </a:spcAft>
              <a:buClr>
                <a:schemeClr val="dk1"/>
              </a:buClr>
              <a:buSzPts val="2400"/>
              <a:buNone/>
              <a:defRPr b="1" sz="2400"/>
            </a:lvl1pPr>
            <a:lvl2pPr algn="l" indent="-228600" lvl="1" marL="914400">
              <a:spcBef>
                <a:spcPts val="400"/>
              </a:spcBef>
              <a:spcAft>
                <a:spcPts val="0"/>
              </a:spcAft>
              <a:buClr>
                <a:schemeClr val="dk1"/>
              </a:buClr>
              <a:buSzPts val="2000"/>
              <a:buNone/>
              <a:defRPr b="1" sz="2000"/>
            </a:lvl2pPr>
            <a:lvl3pPr algn="l" indent="-228600" lvl="2" marL="1371600">
              <a:spcBef>
                <a:spcPts val="360"/>
              </a:spcBef>
              <a:spcAft>
                <a:spcPts val="0"/>
              </a:spcAft>
              <a:buClr>
                <a:schemeClr val="dk1"/>
              </a:buClr>
              <a:buSzPts val="1800"/>
              <a:buNone/>
              <a:defRPr b="1" sz="1800"/>
            </a:lvl3pPr>
            <a:lvl4pPr algn="l" indent="-228600" lvl="3" marL="1828800">
              <a:spcBef>
                <a:spcPts val="320"/>
              </a:spcBef>
              <a:spcAft>
                <a:spcPts val="0"/>
              </a:spcAft>
              <a:buClr>
                <a:schemeClr val="dk1"/>
              </a:buClr>
              <a:buSzPts val="1600"/>
              <a:buNone/>
              <a:defRPr b="1" sz="1600"/>
            </a:lvl4pPr>
            <a:lvl5pPr algn="l" indent="-228600" lvl="4" marL="2286000">
              <a:spcBef>
                <a:spcPts val="320"/>
              </a:spcBef>
              <a:spcAft>
                <a:spcPts val="0"/>
              </a:spcAft>
              <a:buClr>
                <a:schemeClr val="dk1"/>
              </a:buClr>
              <a:buSzPts val="1600"/>
              <a:buNone/>
              <a:defRPr b="1" sz="1600"/>
            </a:lvl5pPr>
            <a:lvl6pPr algn="l" indent="-228600" lvl="5" marL="2743200">
              <a:spcBef>
                <a:spcPts val="320"/>
              </a:spcBef>
              <a:spcAft>
                <a:spcPts val="0"/>
              </a:spcAft>
              <a:buClr>
                <a:schemeClr val="dk1"/>
              </a:buClr>
              <a:buSzPts val="1600"/>
              <a:buNone/>
              <a:defRPr b="1" sz="1600"/>
            </a:lvl6pPr>
            <a:lvl7pPr algn="l" indent="-228600" lvl="6" marL="3200400">
              <a:spcBef>
                <a:spcPts val="320"/>
              </a:spcBef>
              <a:spcAft>
                <a:spcPts val="0"/>
              </a:spcAft>
              <a:buClr>
                <a:schemeClr val="dk1"/>
              </a:buClr>
              <a:buSzPts val="1600"/>
              <a:buNone/>
              <a:defRPr b="1" sz="1600"/>
            </a:lvl7pPr>
            <a:lvl8pPr algn="l" indent="-228600" lvl="7" marL="3657600">
              <a:spcBef>
                <a:spcPts val="320"/>
              </a:spcBef>
              <a:spcAft>
                <a:spcPts val="0"/>
              </a:spcAft>
              <a:buClr>
                <a:schemeClr val="dk1"/>
              </a:buClr>
              <a:buSzPts val="1600"/>
              <a:buNone/>
              <a:defRPr b="1" sz="1600"/>
            </a:lvl8pPr>
            <a:lvl9pPr algn="l" indent="-228600" lvl="8" marL="4114800">
              <a:spcBef>
                <a:spcPts val="320"/>
              </a:spcBef>
              <a:spcAft>
                <a:spcPts val="0"/>
              </a:spcAft>
              <a:buClr>
                <a:schemeClr val="dk1"/>
              </a:buClr>
              <a:buSzPts val="1600"/>
              <a:buNone/>
              <a:defRPr b="1" sz="1600"/>
            </a:lvl9pPr>
          </a:lstStyle>
          <a:p>
            <a:r>
              <a:t/>
            </a:r>
          </a:p>
        </p:txBody>
      </p:sp>
      <p:sp>
        <p:nvSpPr>
          <p:cNvPr id="1048753" name="Google Shape;50;p28"/>
          <p:cNvSpPr txBox="1">
            <a:spLocks noGrp="1"/>
          </p:cNvSpPr>
          <p:nvPr>
            <p:ph type="body" idx="4"/>
          </p:nvPr>
        </p:nvSpPr>
        <p:spPr>
          <a:xfrm>
            <a:off x="6193368" y="2174875"/>
            <a:ext cx="5389033" cy="3951288"/>
          </a:xfrm>
          <a:prstGeom prst="rect"/>
          <a:noFill/>
          <a:ln>
            <a:noFill/>
          </a:ln>
        </p:spPr>
        <p:txBody>
          <a:bodyPr anchor="t" anchorCtr="0" bIns="45700" lIns="91425" rIns="91425" spcFirstLastPara="1" tIns="45700" wrap="square">
            <a:normAutofit/>
          </a:bodyPr>
          <a:lstStyle>
            <a:lvl1pPr algn="l" indent="-381000" lvl="0" marL="457200">
              <a:spcBef>
                <a:spcPts val="480"/>
              </a:spcBef>
              <a:spcAft>
                <a:spcPts val="0"/>
              </a:spcAft>
              <a:buClr>
                <a:schemeClr val="dk1"/>
              </a:buClr>
              <a:buSzPts val="2400"/>
              <a:buChar char="•"/>
              <a:defRPr sz="2400"/>
            </a:lvl1pPr>
            <a:lvl2pPr algn="l" indent="-355600" lvl="1" marL="914400">
              <a:spcBef>
                <a:spcPts val="400"/>
              </a:spcBef>
              <a:spcAft>
                <a:spcPts val="0"/>
              </a:spcAft>
              <a:buClr>
                <a:schemeClr val="dk1"/>
              </a:buClr>
              <a:buSzPts val="2000"/>
              <a:buChar char="–"/>
              <a:defRPr sz="2000"/>
            </a:lvl2pPr>
            <a:lvl3pPr algn="l" indent="-342900" lvl="2" marL="1371600">
              <a:spcBef>
                <a:spcPts val="360"/>
              </a:spcBef>
              <a:spcAft>
                <a:spcPts val="0"/>
              </a:spcAft>
              <a:buClr>
                <a:schemeClr val="dk1"/>
              </a:buClr>
              <a:buSzPts val="1800"/>
              <a:buChar char="•"/>
              <a:defRPr sz="1800"/>
            </a:lvl3pPr>
            <a:lvl4pPr algn="l" indent="-330200" lvl="3" marL="1828800">
              <a:spcBef>
                <a:spcPts val="320"/>
              </a:spcBef>
              <a:spcAft>
                <a:spcPts val="0"/>
              </a:spcAft>
              <a:buClr>
                <a:schemeClr val="dk1"/>
              </a:buClr>
              <a:buSzPts val="1600"/>
              <a:buChar char="–"/>
              <a:defRPr sz="1600"/>
            </a:lvl4pPr>
            <a:lvl5pPr algn="l" indent="-330200" lvl="4" marL="2286000">
              <a:spcBef>
                <a:spcPts val="320"/>
              </a:spcBef>
              <a:spcAft>
                <a:spcPts val="0"/>
              </a:spcAft>
              <a:buClr>
                <a:schemeClr val="dk1"/>
              </a:buClr>
              <a:buSzPts val="1600"/>
              <a:buChar char="»"/>
              <a:defRPr sz="1600"/>
            </a:lvl5pPr>
            <a:lvl6pPr algn="l" indent="-330200" lvl="5" marL="2743200">
              <a:spcBef>
                <a:spcPts val="320"/>
              </a:spcBef>
              <a:spcAft>
                <a:spcPts val="0"/>
              </a:spcAft>
              <a:buClr>
                <a:schemeClr val="dk1"/>
              </a:buClr>
              <a:buSzPts val="1600"/>
              <a:buChar char="•"/>
              <a:defRPr sz="1600"/>
            </a:lvl6pPr>
            <a:lvl7pPr algn="l" indent="-330200" lvl="6" marL="3200400">
              <a:spcBef>
                <a:spcPts val="320"/>
              </a:spcBef>
              <a:spcAft>
                <a:spcPts val="0"/>
              </a:spcAft>
              <a:buClr>
                <a:schemeClr val="dk1"/>
              </a:buClr>
              <a:buSzPts val="1600"/>
              <a:buChar char="•"/>
              <a:defRPr sz="1600"/>
            </a:lvl7pPr>
            <a:lvl8pPr algn="l" indent="-330200" lvl="7" marL="3657600">
              <a:spcBef>
                <a:spcPts val="320"/>
              </a:spcBef>
              <a:spcAft>
                <a:spcPts val="0"/>
              </a:spcAft>
              <a:buClr>
                <a:schemeClr val="dk1"/>
              </a:buClr>
              <a:buSzPts val="1600"/>
              <a:buChar char="•"/>
              <a:defRPr sz="1600"/>
            </a:lvl8pPr>
            <a:lvl9pPr algn="l" indent="-330200" lvl="8" marL="4114800">
              <a:spcBef>
                <a:spcPts val="320"/>
              </a:spcBef>
              <a:spcAft>
                <a:spcPts val="0"/>
              </a:spcAft>
              <a:buClr>
                <a:schemeClr val="dk1"/>
              </a:buClr>
              <a:buSzPts val="1600"/>
              <a:buChar char="•"/>
              <a:defRPr sz="1600"/>
            </a:lvl9pPr>
          </a:lstStyle>
          <a:p>
            <a:r>
              <a:t/>
            </a:r>
          </a:p>
        </p:txBody>
      </p:sp>
      <p:sp>
        <p:nvSpPr>
          <p:cNvPr id="1048754" name="Google Shape;51;p28"/>
          <p:cNvSpPr txBox="1">
            <a:spLocks noGrp="1"/>
          </p:cNvSpPr>
          <p:nvPr>
            <p:ph type="dt" idx="10"/>
          </p:nvPr>
        </p:nvSpPr>
        <p:spPr>
          <a:xfrm>
            <a:off x="609600" y="6356351"/>
            <a:ext cx="28448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fld id="{4B3C08AB-3CA9-4F3D-A463-8D0BE3A7286A}" type="datetime1">
              <a:rPr lang="en-US" smtClean="0"/>
              <a:t>3/1/2023</a:t>
            </a:fld>
          </a:p>
        </p:txBody>
      </p:sp>
      <p:sp>
        <p:nvSpPr>
          <p:cNvPr id="1048755" name="Google Shape;52;p28"/>
          <p:cNvSpPr txBox="1">
            <a:spLocks noGrp="1"/>
          </p:cNvSpPr>
          <p:nvPr>
            <p:ph type="ftr" idx="11"/>
          </p:nvPr>
        </p:nvSpPr>
        <p:spPr>
          <a:xfrm>
            <a:off x="4165600" y="6356351"/>
            <a:ext cx="3860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r>
              <a:rPr lang="en-IN"/>
              <a:t>SNSCE-CSE- BATCH NO:1 </a:t>
            </a:r>
          </a:p>
        </p:txBody>
      </p:sp>
      <p:sp>
        <p:nvSpPr>
          <p:cNvPr id="1048756" name="Google Shape;53;p28"/>
          <p:cNvSpPr txBox="1">
            <a:spLocks noGrp="1"/>
          </p:cNvSpPr>
          <p:nvPr>
            <p:ph type="sldNum" idx="12"/>
          </p:nvPr>
        </p:nvSpPr>
        <p:spPr>
          <a:xfrm>
            <a:off x="8737600" y="6356351"/>
            <a:ext cx="28448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89" name="Shape 54"/>
        <p:cNvGrpSpPr/>
        <p:nvPr/>
      </p:nvGrpSpPr>
      <p:grpSpPr>
        <a:xfrm>
          <a:off x="0" y="0"/>
          <a:ext cx="0" cy="0"/>
          <a:chOff x="0" y="0"/>
          <a:chExt cx="0" cy="0"/>
        </a:xfrm>
      </p:grpSpPr>
      <p:sp>
        <p:nvSpPr>
          <p:cNvPr id="1048710" name="Google Shape;55;p29"/>
          <p:cNvSpPr txBox="1">
            <a:spLocks noGrp="1"/>
          </p:cNvSpPr>
          <p:nvPr>
            <p:ph type="dt" idx="10"/>
          </p:nvPr>
        </p:nvSpPr>
        <p:spPr>
          <a:xfrm>
            <a:off x="609600" y="6356351"/>
            <a:ext cx="28448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fld id="{E011A00F-DEB2-4574-8D18-CC783F870931}" type="datetime1">
              <a:rPr lang="en-US" smtClean="0"/>
              <a:t>3/1/2023</a:t>
            </a:fld>
          </a:p>
        </p:txBody>
      </p:sp>
      <p:sp>
        <p:nvSpPr>
          <p:cNvPr id="1048711" name="Google Shape;56;p29"/>
          <p:cNvSpPr txBox="1">
            <a:spLocks noGrp="1"/>
          </p:cNvSpPr>
          <p:nvPr>
            <p:ph type="ftr" idx="11"/>
          </p:nvPr>
        </p:nvSpPr>
        <p:spPr>
          <a:xfrm>
            <a:off x="4165600" y="6356351"/>
            <a:ext cx="3860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r>
              <a:rPr lang="en-IN"/>
              <a:t>SNSCE-CSE- BATCH NO:1 </a:t>
            </a:r>
          </a:p>
        </p:txBody>
      </p:sp>
      <p:sp>
        <p:nvSpPr>
          <p:cNvPr id="1048712" name="Google Shape;57;p29"/>
          <p:cNvSpPr txBox="1">
            <a:spLocks noGrp="1"/>
          </p:cNvSpPr>
          <p:nvPr>
            <p:ph type="sldNum" idx="12"/>
          </p:nvPr>
        </p:nvSpPr>
        <p:spPr>
          <a:xfrm>
            <a:off x="8737600" y="6356351"/>
            <a:ext cx="28448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96" name="Shape 58"/>
        <p:cNvGrpSpPr/>
        <p:nvPr/>
      </p:nvGrpSpPr>
      <p:grpSpPr>
        <a:xfrm>
          <a:off x="0" y="0"/>
          <a:ext cx="0" cy="0"/>
          <a:chOff x="0" y="0"/>
          <a:chExt cx="0" cy="0"/>
        </a:xfrm>
      </p:grpSpPr>
      <p:sp>
        <p:nvSpPr>
          <p:cNvPr id="1048743" name="Google Shape;59;p30"/>
          <p:cNvSpPr txBox="1">
            <a:spLocks noGrp="1"/>
          </p:cNvSpPr>
          <p:nvPr>
            <p:ph type="title"/>
          </p:nvPr>
        </p:nvSpPr>
        <p:spPr>
          <a:xfrm>
            <a:off x="609601" y="273050"/>
            <a:ext cx="4011084" cy="1162050"/>
          </a:xfrm>
          <a:prstGeom prst="rect"/>
          <a:noFill/>
          <a:ln>
            <a:noFill/>
          </a:ln>
        </p:spPr>
        <p:txBody>
          <a:bodyPr anchor="b" anchorCtr="0" bIns="45700" lIns="91425" rIns="91425" spcFirstLastPara="1" tIns="45700" wrap="square">
            <a:normAutofit/>
          </a:bodyPr>
          <a:lstStyle>
            <a:lvl1pPr algn="l" lvl="0">
              <a:spcBef>
                <a:spcPts val="0"/>
              </a:spcBef>
              <a:spcAft>
                <a:spcPts val="0"/>
              </a:spcAft>
              <a:buClr>
                <a:schemeClr val="dk1"/>
              </a:buClr>
              <a:buSzPts val="2000"/>
              <a:buFont typeface="Calibri"/>
              <a:buNone/>
              <a:defRPr b="1" sz="2000"/>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r>
              <a:t/>
            </a:r>
          </a:p>
        </p:txBody>
      </p:sp>
      <p:sp>
        <p:nvSpPr>
          <p:cNvPr id="1048744" name="Google Shape;60;p30"/>
          <p:cNvSpPr txBox="1">
            <a:spLocks noGrp="1"/>
          </p:cNvSpPr>
          <p:nvPr>
            <p:ph type="body" idx="1"/>
          </p:nvPr>
        </p:nvSpPr>
        <p:spPr>
          <a:xfrm>
            <a:off x="4766733" y="273051"/>
            <a:ext cx="6815667" cy="5853113"/>
          </a:xfrm>
          <a:prstGeom prst="rect"/>
          <a:noFill/>
          <a:ln>
            <a:noFill/>
          </a:ln>
        </p:spPr>
        <p:txBody>
          <a:bodyPr anchor="t" anchorCtr="0" bIns="45700" lIns="91425" rIns="91425" spcFirstLastPara="1" tIns="45700" wrap="square">
            <a:normAutofit/>
          </a:bodyPr>
          <a:lstStyle>
            <a:lvl1pPr algn="l" indent="-431800" lvl="0" marL="457200">
              <a:spcBef>
                <a:spcPts val="640"/>
              </a:spcBef>
              <a:spcAft>
                <a:spcPts val="0"/>
              </a:spcAft>
              <a:buClr>
                <a:schemeClr val="dk1"/>
              </a:buClr>
              <a:buSzPts val="3200"/>
              <a:buChar char="•"/>
              <a:defRPr sz="3200"/>
            </a:lvl1pPr>
            <a:lvl2pPr algn="l" indent="-406400" lvl="1" marL="914400">
              <a:spcBef>
                <a:spcPts val="560"/>
              </a:spcBef>
              <a:spcAft>
                <a:spcPts val="0"/>
              </a:spcAft>
              <a:buClr>
                <a:schemeClr val="dk1"/>
              </a:buClr>
              <a:buSzPts val="2800"/>
              <a:buChar char="–"/>
              <a:defRPr sz="2800"/>
            </a:lvl2pPr>
            <a:lvl3pPr algn="l" indent="-381000" lvl="2" marL="1371600">
              <a:spcBef>
                <a:spcPts val="480"/>
              </a:spcBef>
              <a:spcAft>
                <a:spcPts val="0"/>
              </a:spcAft>
              <a:buClr>
                <a:schemeClr val="dk1"/>
              </a:buClr>
              <a:buSzPts val="2400"/>
              <a:buChar char="•"/>
              <a:defRPr sz="2400"/>
            </a:lvl3pPr>
            <a:lvl4pPr algn="l" indent="-355600" lvl="3" marL="1828800">
              <a:spcBef>
                <a:spcPts val="400"/>
              </a:spcBef>
              <a:spcAft>
                <a:spcPts val="0"/>
              </a:spcAft>
              <a:buClr>
                <a:schemeClr val="dk1"/>
              </a:buClr>
              <a:buSzPts val="2000"/>
              <a:buChar char="–"/>
              <a:defRPr sz="2000"/>
            </a:lvl4pPr>
            <a:lvl5pPr algn="l" indent="-355600" lvl="4" marL="2286000">
              <a:spcBef>
                <a:spcPts val="400"/>
              </a:spcBef>
              <a:spcAft>
                <a:spcPts val="0"/>
              </a:spcAft>
              <a:buClr>
                <a:schemeClr val="dk1"/>
              </a:buClr>
              <a:buSzPts val="2000"/>
              <a:buChar char="»"/>
              <a:defRPr sz="2000"/>
            </a:lvl5pPr>
            <a:lvl6pPr algn="l" indent="-355600" lvl="5" marL="2743200">
              <a:spcBef>
                <a:spcPts val="400"/>
              </a:spcBef>
              <a:spcAft>
                <a:spcPts val="0"/>
              </a:spcAft>
              <a:buClr>
                <a:schemeClr val="dk1"/>
              </a:buClr>
              <a:buSzPts val="2000"/>
              <a:buChar char="•"/>
              <a:defRPr sz="2000"/>
            </a:lvl6pPr>
            <a:lvl7pPr algn="l" indent="-355600" lvl="6" marL="3200400">
              <a:spcBef>
                <a:spcPts val="400"/>
              </a:spcBef>
              <a:spcAft>
                <a:spcPts val="0"/>
              </a:spcAft>
              <a:buClr>
                <a:schemeClr val="dk1"/>
              </a:buClr>
              <a:buSzPts val="2000"/>
              <a:buChar char="•"/>
              <a:defRPr sz="2000"/>
            </a:lvl7pPr>
            <a:lvl8pPr algn="l" indent="-355600" lvl="7" marL="3657600">
              <a:spcBef>
                <a:spcPts val="400"/>
              </a:spcBef>
              <a:spcAft>
                <a:spcPts val="0"/>
              </a:spcAft>
              <a:buClr>
                <a:schemeClr val="dk1"/>
              </a:buClr>
              <a:buSzPts val="2000"/>
              <a:buChar char="•"/>
              <a:defRPr sz="2000"/>
            </a:lvl8pPr>
            <a:lvl9pPr algn="l" indent="-355600" lvl="8" marL="4114800">
              <a:spcBef>
                <a:spcPts val="400"/>
              </a:spcBef>
              <a:spcAft>
                <a:spcPts val="0"/>
              </a:spcAft>
              <a:buClr>
                <a:schemeClr val="dk1"/>
              </a:buClr>
              <a:buSzPts val="2000"/>
              <a:buChar char="•"/>
              <a:defRPr sz="2000"/>
            </a:lvl9pPr>
          </a:lstStyle>
          <a:p>
            <a:r>
              <a:t/>
            </a:r>
          </a:p>
        </p:txBody>
      </p:sp>
      <p:sp>
        <p:nvSpPr>
          <p:cNvPr id="1048745" name="Google Shape;61;p30"/>
          <p:cNvSpPr txBox="1">
            <a:spLocks noGrp="1"/>
          </p:cNvSpPr>
          <p:nvPr>
            <p:ph type="body" idx="2"/>
          </p:nvPr>
        </p:nvSpPr>
        <p:spPr>
          <a:xfrm>
            <a:off x="609601" y="1435101"/>
            <a:ext cx="4011084" cy="4691063"/>
          </a:xfrm>
          <a:prstGeom prst="rect"/>
          <a:noFill/>
          <a:ln>
            <a:noFill/>
          </a:ln>
        </p:spPr>
        <p:txBody>
          <a:bodyPr anchor="t" anchorCtr="0" bIns="45700" lIns="91425" rIns="91425" spcFirstLastPara="1" tIns="45700" wrap="square">
            <a:normAutofit/>
          </a:bodyPr>
          <a:lstStyle>
            <a:lvl1pPr algn="l" indent="-228600" lvl="0" marL="457200">
              <a:spcBef>
                <a:spcPts val="280"/>
              </a:spcBef>
              <a:spcAft>
                <a:spcPts val="0"/>
              </a:spcAft>
              <a:buClr>
                <a:schemeClr val="dk1"/>
              </a:buClr>
              <a:buSzPts val="1400"/>
              <a:buNone/>
              <a:defRPr sz="1400"/>
            </a:lvl1pPr>
            <a:lvl2pPr algn="l" indent="-228600" lvl="1" marL="914400">
              <a:spcBef>
                <a:spcPts val="240"/>
              </a:spcBef>
              <a:spcAft>
                <a:spcPts val="0"/>
              </a:spcAft>
              <a:buClr>
                <a:schemeClr val="dk1"/>
              </a:buClr>
              <a:buSzPts val="1200"/>
              <a:buNone/>
              <a:defRPr sz="1200"/>
            </a:lvl2pPr>
            <a:lvl3pPr algn="l" indent="-228600" lvl="2" marL="1371600">
              <a:spcBef>
                <a:spcPts val="200"/>
              </a:spcBef>
              <a:spcAft>
                <a:spcPts val="0"/>
              </a:spcAft>
              <a:buClr>
                <a:schemeClr val="dk1"/>
              </a:buClr>
              <a:buSzPts val="1000"/>
              <a:buNone/>
              <a:defRPr sz="1000"/>
            </a:lvl3pPr>
            <a:lvl4pPr algn="l" indent="-228600" lvl="3" marL="1828800">
              <a:spcBef>
                <a:spcPts val="180"/>
              </a:spcBef>
              <a:spcAft>
                <a:spcPts val="0"/>
              </a:spcAft>
              <a:buClr>
                <a:schemeClr val="dk1"/>
              </a:buClr>
              <a:buSzPts val="900"/>
              <a:buNone/>
              <a:defRPr sz="900"/>
            </a:lvl4pPr>
            <a:lvl5pPr algn="l" indent="-228600" lvl="4" marL="2286000">
              <a:spcBef>
                <a:spcPts val="180"/>
              </a:spcBef>
              <a:spcAft>
                <a:spcPts val="0"/>
              </a:spcAft>
              <a:buClr>
                <a:schemeClr val="dk1"/>
              </a:buClr>
              <a:buSzPts val="900"/>
              <a:buNone/>
              <a:defRPr sz="900"/>
            </a:lvl5pPr>
            <a:lvl6pPr algn="l" indent="-228600" lvl="5" marL="2743200">
              <a:spcBef>
                <a:spcPts val="180"/>
              </a:spcBef>
              <a:spcAft>
                <a:spcPts val="0"/>
              </a:spcAft>
              <a:buClr>
                <a:schemeClr val="dk1"/>
              </a:buClr>
              <a:buSzPts val="900"/>
              <a:buNone/>
              <a:defRPr sz="900"/>
            </a:lvl6pPr>
            <a:lvl7pPr algn="l" indent="-228600" lvl="6" marL="3200400">
              <a:spcBef>
                <a:spcPts val="180"/>
              </a:spcBef>
              <a:spcAft>
                <a:spcPts val="0"/>
              </a:spcAft>
              <a:buClr>
                <a:schemeClr val="dk1"/>
              </a:buClr>
              <a:buSzPts val="900"/>
              <a:buNone/>
              <a:defRPr sz="900"/>
            </a:lvl7pPr>
            <a:lvl8pPr algn="l" indent="-228600" lvl="7" marL="3657600">
              <a:spcBef>
                <a:spcPts val="180"/>
              </a:spcBef>
              <a:spcAft>
                <a:spcPts val="0"/>
              </a:spcAft>
              <a:buClr>
                <a:schemeClr val="dk1"/>
              </a:buClr>
              <a:buSzPts val="900"/>
              <a:buNone/>
              <a:defRPr sz="900"/>
            </a:lvl8pPr>
            <a:lvl9pPr algn="l" indent="-228600" lvl="8" marL="4114800">
              <a:spcBef>
                <a:spcPts val="180"/>
              </a:spcBef>
              <a:spcAft>
                <a:spcPts val="0"/>
              </a:spcAft>
              <a:buClr>
                <a:schemeClr val="dk1"/>
              </a:buClr>
              <a:buSzPts val="900"/>
              <a:buNone/>
              <a:defRPr sz="900"/>
            </a:lvl9pPr>
          </a:lstStyle>
          <a:p>
            <a:r>
              <a:t/>
            </a:r>
          </a:p>
        </p:txBody>
      </p:sp>
      <p:sp>
        <p:nvSpPr>
          <p:cNvPr id="1048746" name="Google Shape;62;p30"/>
          <p:cNvSpPr txBox="1">
            <a:spLocks noGrp="1"/>
          </p:cNvSpPr>
          <p:nvPr>
            <p:ph type="dt" idx="10"/>
          </p:nvPr>
        </p:nvSpPr>
        <p:spPr>
          <a:xfrm>
            <a:off x="609600" y="6356351"/>
            <a:ext cx="28448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fld id="{98FA9927-7A4F-44B1-B5F6-7A3E080EE4B0}" type="datetime1">
              <a:rPr lang="en-US" smtClean="0"/>
              <a:t>3/1/2023</a:t>
            </a:fld>
          </a:p>
        </p:txBody>
      </p:sp>
      <p:sp>
        <p:nvSpPr>
          <p:cNvPr id="1048747" name="Google Shape;63;p30"/>
          <p:cNvSpPr txBox="1">
            <a:spLocks noGrp="1"/>
          </p:cNvSpPr>
          <p:nvPr>
            <p:ph type="ftr" idx="11"/>
          </p:nvPr>
        </p:nvSpPr>
        <p:spPr>
          <a:xfrm>
            <a:off x="4165600" y="6356351"/>
            <a:ext cx="3860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r>
              <a:rPr lang="en-IN"/>
              <a:t>SNSCE-CSE- BATCH NO:1 </a:t>
            </a:r>
          </a:p>
        </p:txBody>
      </p:sp>
      <p:sp>
        <p:nvSpPr>
          <p:cNvPr id="1048748" name="Google Shape;64;p30"/>
          <p:cNvSpPr txBox="1">
            <a:spLocks noGrp="1"/>
          </p:cNvSpPr>
          <p:nvPr>
            <p:ph type="sldNum" idx="12"/>
          </p:nvPr>
        </p:nvSpPr>
        <p:spPr>
          <a:xfrm>
            <a:off x="8737600" y="6356351"/>
            <a:ext cx="28448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34" name="Shape 21"/>
        <p:cNvGrpSpPr/>
        <p:nvPr/>
      </p:nvGrpSpPr>
      <p:grpSpPr>
        <a:xfrm>
          <a:off x="0" y="0"/>
          <a:ext cx="0" cy="0"/>
          <a:chOff x="0" y="0"/>
          <a:chExt cx="0" cy="0"/>
        </a:xfrm>
      </p:grpSpPr>
      <p:sp>
        <p:nvSpPr>
          <p:cNvPr id="1048598" name="Google Shape;22;p24"/>
          <p:cNvSpPr txBox="1">
            <a:spLocks noGrp="1"/>
          </p:cNvSpPr>
          <p:nvPr>
            <p:ph type="title"/>
          </p:nvPr>
        </p:nvSpPr>
        <p:spPr>
          <a:xfrm>
            <a:off x="609600" y="274638"/>
            <a:ext cx="10972800" cy="1143000"/>
          </a:xfrm>
          <a:prstGeom prst="rect"/>
          <a:noFill/>
          <a:ln>
            <a:noFill/>
          </a:ln>
        </p:spPr>
        <p:txBody>
          <a:bodyPr anchor="ctr" anchorCtr="0" bIns="45700" lIns="91425" rIns="91425" spcFirstLastPara="1" tIns="45700" wrap="square">
            <a:normAutofit/>
          </a:bodyPr>
          <a:lstStyle>
            <a:lvl1pPr algn="ctr" lvl="0">
              <a:spcBef>
                <a:spcPts val="0"/>
              </a:spcBef>
              <a:spcAft>
                <a:spcPts val="0"/>
              </a:spcAft>
              <a:buClr>
                <a:schemeClr val="dk1"/>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9" name="Google Shape;23;p24"/>
          <p:cNvSpPr txBox="1">
            <a:spLocks noGrp="1"/>
          </p:cNvSpPr>
          <p:nvPr>
            <p:ph type="body" idx="1"/>
          </p:nvPr>
        </p:nvSpPr>
        <p:spPr>
          <a:xfrm>
            <a:off x="609600" y="1600201"/>
            <a:ext cx="10972800" cy="4525963"/>
          </a:xfrm>
          <a:prstGeom prst="rect"/>
          <a:noFill/>
          <a:ln>
            <a:noFill/>
          </a:ln>
        </p:spPr>
        <p:txBody>
          <a:bodyPr anchor="t" anchorCtr="0" bIns="45700" lIns="91425" rIns="91425" spcFirstLastPara="1" tIns="45700" wrap="square">
            <a:normAutofit/>
          </a:bodyPr>
          <a:lstStyle>
            <a:lvl1pPr algn="l" indent="-342900" lvl="0" marL="457200">
              <a:spcBef>
                <a:spcPts val="360"/>
              </a:spcBef>
              <a:spcAft>
                <a:spcPts val="0"/>
              </a:spcAft>
              <a:buClr>
                <a:schemeClr val="dk1"/>
              </a:buClr>
              <a:buSzPts val="1800"/>
              <a:buChar char="•"/>
            </a:lvl1pPr>
            <a:lvl2pPr algn="l" indent="-342900" lvl="1" marL="914400">
              <a:spcBef>
                <a:spcPts val="360"/>
              </a:spcBef>
              <a:spcAft>
                <a:spcPts val="0"/>
              </a:spcAft>
              <a:buClr>
                <a:schemeClr val="dk1"/>
              </a:buClr>
              <a:buSzPts val="1800"/>
              <a:buChar char="–"/>
            </a:lvl2pPr>
            <a:lvl3pPr algn="l" indent="-342900" lvl="2" marL="1371600">
              <a:spcBef>
                <a:spcPts val="360"/>
              </a:spcBef>
              <a:spcAft>
                <a:spcPts val="0"/>
              </a:spcAft>
              <a:buClr>
                <a:schemeClr val="dk1"/>
              </a:buClr>
              <a:buSzPts val="1800"/>
              <a:buChar char="•"/>
            </a:lvl3pPr>
            <a:lvl4pPr algn="l" indent="-342900" lvl="3" marL="1828800">
              <a:spcBef>
                <a:spcPts val="360"/>
              </a:spcBef>
              <a:spcAft>
                <a:spcPts val="0"/>
              </a:spcAft>
              <a:buClr>
                <a:schemeClr val="dk1"/>
              </a:buClr>
              <a:buSzPts val="1800"/>
              <a:buChar char="–"/>
            </a:lvl4pPr>
            <a:lvl5pPr algn="l" indent="-342900" lvl="4" marL="2286000">
              <a:spcBef>
                <a:spcPts val="360"/>
              </a:spcBef>
              <a:spcAft>
                <a:spcPts val="0"/>
              </a:spcAft>
              <a:buClr>
                <a:schemeClr val="dk1"/>
              </a:buClr>
              <a:buSzPts val="1800"/>
              <a:buChar char="»"/>
            </a:lvl5pPr>
            <a:lvl6pPr algn="l" indent="-342900" lvl="5" marL="2743200">
              <a:spcBef>
                <a:spcPts val="360"/>
              </a:spcBef>
              <a:spcAft>
                <a:spcPts val="0"/>
              </a:spcAft>
              <a:buClr>
                <a:schemeClr val="dk1"/>
              </a:buClr>
              <a:buSzPts val="1800"/>
              <a:buChar char="•"/>
            </a:lvl6pPr>
            <a:lvl7pPr algn="l" indent="-342900" lvl="6" marL="3200400">
              <a:spcBef>
                <a:spcPts val="360"/>
              </a:spcBef>
              <a:spcAft>
                <a:spcPts val="0"/>
              </a:spcAft>
              <a:buClr>
                <a:schemeClr val="dk1"/>
              </a:buClr>
              <a:buSzPts val="1800"/>
              <a:buChar char="•"/>
            </a:lvl7pPr>
            <a:lvl8pPr algn="l" indent="-342900" lvl="7" marL="3657600">
              <a:spcBef>
                <a:spcPts val="360"/>
              </a:spcBef>
              <a:spcAft>
                <a:spcPts val="0"/>
              </a:spcAft>
              <a:buClr>
                <a:schemeClr val="dk1"/>
              </a:buClr>
              <a:buSzPts val="1800"/>
              <a:buChar char="•"/>
            </a:lvl8pPr>
            <a:lvl9pPr algn="l" indent="-342900" lvl="8" marL="4114800">
              <a:spcBef>
                <a:spcPts val="360"/>
              </a:spcBef>
              <a:spcAft>
                <a:spcPts val="0"/>
              </a:spcAft>
              <a:buClr>
                <a:schemeClr val="dk1"/>
              </a:buClr>
              <a:buSzPts val="1800"/>
              <a:buChar char="•"/>
            </a:lvl9pPr>
          </a:lstStyle>
          <a:p/>
        </p:txBody>
      </p:sp>
      <p:sp>
        <p:nvSpPr>
          <p:cNvPr id="1048600" name="Google Shape;24;p24"/>
          <p:cNvSpPr txBox="1">
            <a:spLocks noGrp="1"/>
          </p:cNvSpPr>
          <p:nvPr>
            <p:ph type="dt" idx="10"/>
          </p:nvPr>
        </p:nvSpPr>
        <p:spPr>
          <a:xfrm>
            <a:off x="609600" y="6356351"/>
            <a:ext cx="28448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fld id="{AD6C4DEF-A29C-4387-ADB6-98B448D109C4}" type="datetime1">
              <a:rPr lang="en-US" smtClean="0"/>
              <a:t>3/1/2023</a:t>
            </a:fld>
          </a:p>
        </p:txBody>
      </p:sp>
      <p:sp>
        <p:nvSpPr>
          <p:cNvPr id="1048601" name="Google Shape;25;p24"/>
          <p:cNvSpPr txBox="1">
            <a:spLocks noGrp="1"/>
          </p:cNvSpPr>
          <p:nvPr>
            <p:ph type="ftr" idx="11"/>
          </p:nvPr>
        </p:nvSpPr>
        <p:spPr>
          <a:xfrm>
            <a:off x="4165600" y="6356351"/>
            <a:ext cx="3860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r>
              <a:rPr lang="en-IN"/>
              <a:t>SNSCE-CSE- BATCH NO:1 </a:t>
            </a:r>
          </a:p>
        </p:txBody>
      </p:sp>
      <p:sp>
        <p:nvSpPr>
          <p:cNvPr id="1048602" name="Google Shape;26;p24"/>
          <p:cNvSpPr txBox="1">
            <a:spLocks noGrp="1"/>
          </p:cNvSpPr>
          <p:nvPr>
            <p:ph type="sldNum" idx="12"/>
          </p:nvPr>
        </p:nvSpPr>
        <p:spPr>
          <a:xfrm>
            <a:off x="8737600" y="6356351"/>
            <a:ext cx="28448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91" name="Shape 65"/>
        <p:cNvGrpSpPr/>
        <p:nvPr/>
      </p:nvGrpSpPr>
      <p:grpSpPr>
        <a:xfrm>
          <a:off x="0" y="0"/>
          <a:ext cx="0" cy="0"/>
          <a:chOff x="0" y="0"/>
          <a:chExt cx="0" cy="0"/>
        </a:xfrm>
      </p:grpSpPr>
      <p:sp>
        <p:nvSpPr>
          <p:cNvPr id="1048718" name="Google Shape;66;p31"/>
          <p:cNvSpPr txBox="1">
            <a:spLocks noGrp="1"/>
          </p:cNvSpPr>
          <p:nvPr>
            <p:ph type="title"/>
          </p:nvPr>
        </p:nvSpPr>
        <p:spPr>
          <a:xfrm>
            <a:off x="2389717" y="4800600"/>
            <a:ext cx="7315200" cy="566738"/>
          </a:xfrm>
          <a:prstGeom prst="rect"/>
          <a:noFill/>
          <a:ln>
            <a:noFill/>
          </a:ln>
        </p:spPr>
        <p:txBody>
          <a:bodyPr anchor="b" anchorCtr="0" bIns="45700" lIns="91425" rIns="91425" spcFirstLastPara="1" tIns="45700" wrap="square">
            <a:normAutofit/>
          </a:bodyPr>
          <a:lstStyle>
            <a:lvl1pPr algn="l" lvl="0">
              <a:spcBef>
                <a:spcPts val="0"/>
              </a:spcBef>
              <a:spcAft>
                <a:spcPts val="0"/>
              </a:spcAft>
              <a:buClr>
                <a:schemeClr val="dk1"/>
              </a:buClr>
              <a:buSzPts val="2000"/>
              <a:buFont typeface="Calibri"/>
              <a:buNone/>
              <a:defRPr b="1" sz="2000"/>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r>
              <a:t/>
            </a:r>
          </a:p>
        </p:txBody>
      </p:sp>
      <p:sp>
        <p:nvSpPr>
          <p:cNvPr id="1048719" name="Google Shape;67;p31"/>
          <p:cNvSpPr>
            <a:spLocks noGrp="1"/>
          </p:cNvSpPr>
          <p:nvPr>
            <p:ph type="pic" idx="2"/>
          </p:nvPr>
        </p:nvSpPr>
        <p:spPr>
          <a:xfrm>
            <a:off x="2389717" y="612775"/>
            <a:ext cx="7315200" cy="4114800"/>
          </a:xfrm>
          <a:prstGeom prst="rect"/>
          <a:noFill/>
          <a:ln>
            <a:noFill/>
          </a:ln>
        </p:spPr>
      </p:sp>
      <p:sp>
        <p:nvSpPr>
          <p:cNvPr id="1048720" name="Google Shape;68;p31"/>
          <p:cNvSpPr txBox="1">
            <a:spLocks noGrp="1"/>
          </p:cNvSpPr>
          <p:nvPr>
            <p:ph type="body" idx="1"/>
          </p:nvPr>
        </p:nvSpPr>
        <p:spPr>
          <a:xfrm>
            <a:off x="2389717" y="5367338"/>
            <a:ext cx="7315200" cy="804862"/>
          </a:xfrm>
          <a:prstGeom prst="rect"/>
          <a:noFill/>
          <a:ln>
            <a:noFill/>
          </a:ln>
        </p:spPr>
        <p:txBody>
          <a:bodyPr anchor="t" anchorCtr="0" bIns="45700" lIns="91425" rIns="91425" spcFirstLastPara="1" tIns="45700" wrap="square">
            <a:normAutofit/>
          </a:bodyPr>
          <a:lstStyle>
            <a:lvl1pPr algn="l" indent="-228600" lvl="0" marL="457200">
              <a:spcBef>
                <a:spcPts val="280"/>
              </a:spcBef>
              <a:spcAft>
                <a:spcPts val="0"/>
              </a:spcAft>
              <a:buClr>
                <a:schemeClr val="dk1"/>
              </a:buClr>
              <a:buSzPts val="1400"/>
              <a:buNone/>
              <a:defRPr sz="1400"/>
            </a:lvl1pPr>
            <a:lvl2pPr algn="l" indent="-228600" lvl="1" marL="914400">
              <a:spcBef>
                <a:spcPts val="240"/>
              </a:spcBef>
              <a:spcAft>
                <a:spcPts val="0"/>
              </a:spcAft>
              <a:buClr>
                <a:schemeClr val="dk1"/>
              </a:buClr>
              <a:buSzPts val="1200"/>
              <a:buNone/>
              <a:defRPr sz="1200"/>
            </a:lvl2pPr>
            <a:lvl3pPr algn="l" indent="-228600" lvl="2" marL="1371600">
              <a:spcBef>
                <a:spcPts val="200"/>
              </a:spcBef>
              <a:spcAft>
                <a:spcPts val="0"/>
              </a:spcAft>
              <a:buClr>
                <a:schemeClr val="dk1"/>
              </a:buClr>
              <a:buSzPts val="1000"/>
              <a:buNone/>
              <a:defRPr sz="1000"/>
            </a:lvl3pPr>
            <a:lvl4pPr algn="l" indent="-228600" lvl="3" marL="1828800">
              <a:spcBef>
                <a:spcPts val="180"/>
              </a:spcBef>
              <a:spcAft>
                <a:spcPts val="0"/>
              </a:spcAft>
              <a:buClr>
                <a:schemeClr val="dk1"/>
              </a:buClr>
              <a:buSzPts val="900"/>
              <a:buNone/>
              <a:defRPr sz="900"/>
            </a:lvl4pPr>
            <a:lvl5pPr algn="l" indent="-228600" lvl="4" marL="2286000">
              <a:spcBef>
                <a:spcPts val="180"/>
              </a:spcBef>
              <a:spcAft>
                <a:spcPts val="0"/>
              </a:spcAft>
              <a:buClr>
                <a:schemeClr val="dk1"/>
              </a:buClr>
              <a:buSzPts val="900"/>
              <a:buNone/>
              <a:defRPr sz="900"/>
            </a:lvl5pPr>
            <a:lvl6pPr algn="l" indent="-228600" lvl="5" marL="2743200">
              <a:spcBef>
                <a:spcPts val="180"/>
              </a:spcBef>
              <a:spcAft>
                <a:spcPts val="0"/>
              </a:spcAft>
              <a:buClr>
                <a:schemeClr val="dk1"/>
              </a:buClr>
              <a:buSzPts val="900"/>
              <a:buNone/>
              <a:defRPr sz="900"/>
            </a:lvl6pPr>
            <a:lvl7pPr algn="l" indent="-228600" lvl="6" marL="3200400">
              <a:spcBef>
                <a:spcPts val="180"/>
              </a:spcBef>
              <a:spcAft>
                <a:spcPts val="0"/>
              </a:spcAft>
              <a:buClr>
                <a:schemeClr val="dk1"/>
              </a:buClr>
              <a:buSzPts val="900"/>
              <a:buNone/>
              <a:defRPr sz="900"/>
            </a:lvl7pPr>
            <a:lvl8pPr algn="l" indent="-228600" lvl="7" marL="3657600">
              <a:spcBef>
                <a:spcPts val="180"/>
              </a:spcBef>
              <a:spcAft>
                <a:spcPts val="0"/>
              </a:spcAft>
              <a:buClr>
                <a:schemeClr val="dk1"/>
              </a:buClr>
              <a:buSzPts val="900"/>
              <a:buNone/>
              <a:defRPr sz="900"/>
            </a:lvl8pPr>
            <a:lvl9pPr algn="l" indent="-228600" lvl="8" marL="4114800">
              <a:spcBef>
                <a:spcPts val="180"/>
              </a:spcBef>
              <a:spcAft>
                <a:spcPts val="0"/>
              </a:spcAft>
              <a:buClr>
                <a:schemeClr val="dk1"/>
              </a:buClr>
              <a:buSzPts val="900"/>
              <a:buNone/>
              <a:defRPr sz="900"/>
            </a:lvl9pPr>
          </a:lstStyle>
          <a:p>
            <a:r>
              <a:t/>
            </a:r>
          </a:p>
        </p:txBody>
      </p:sp>
      <p:sp>
        <p:nvSpPr>
          <p:cNvPr id="1048721" name="Google Shape;69;p31"/>
          <p:cNvSpPr txBox="1">
            <a:spLocks noGrp="1"/>
          </p:cNvSpPr>
          <p:nvPr>
            <p:ph type="dt" idx="10"/>
          </p:nvPr>
        </p:nvSpPr>
        <p:spPr>
          <a:xfrm>
            <a:off x="609600" y="6356351"/>
            <a:ext cx="28448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fld id="{E03F70C8-2346-4E0D-A927-8F786D304F60}" type="datetime1">
              <a:rPr lang="en-US" smtClean="0"/>
              <a:t>3/1/2023</a:t>
            </a:fld>
          </a:p>
        </p:txBody>
      </p:sp>
      <p:sp>
        <p:nvSpPr>
          <p:cNvPr id="1048722" name="Google Shape;70;p31"/>
          <p:cNvSpPr txBox="1">
            <a:spLocks noGrp="1"/>
          </p:cNvSpPr>
          <p:nvPr>
            <p:ph type="ftr" idx="11"/>
          </p:nvPr>
        </p:nvSpPr>
        <p:spPr>
          <a:xfrm>
            <a:off x="4165600" y="6356351"/>
            <a:ext cx="3860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r>
              <a:rPr lang="en-IN"/>
              <a:t>SNSCE-CSE- BATCH NO:1 </a:t>
            </a:r>
          </a:p>
        </p:txBody>
      </p:sp>
      <p:sp>
        <p:nvSpPr>
          <p:cNvPr id="1048723" name="Google Shape;71;p31"/>
          <p:cNvSpPr txBox="1">
            <a:spLocks noGrp="1"/>
          </p:cNvSpPr>
          <p:nvPr>
            <p:ph type="sldNum" idx="12"/>
          </p:nvPr>
        </p:nvSpPr>
        <p:spPr>
          <a:xfrm>
            <a:off x="8737600" y="6356351"/>
            <a:ext cx="28448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92" name="Shape 72"/>
        <p:cNvGrpSpPr/>
        <p:nvPr/>
      </p:nvGrpSpPr>
      <p:grpSpPr>
        <a:xfrm>
          <a:off x="0" y="0"/>
          <a:ext cx="0" cy="0"/>
          <a:chOff x="0" y="0"/>
          <a:chExt cx="0" cy="0"/>
        </a:xfrm>
      </p:grpSpPr>
      <p:sp>
        <p:nvSpPr>
          <p:cNvPr id="1048724" name="Google Shape;73;p32"/>
          <p:cNvSpPr txBox="1">
            <a:spLocks noGrp="1"/>
          </p:cNvSpPr>
          <p:nvPr>
            <p:ph type="title"/>
          </p:nvPr>
        </p:nvSpPr>
        <p:spPr>
          <a:xfrm>
            <a:off x="609600" y="274638"/>
            <a:ext cx="10972800" cy="1143000"/>
          </a:xfrm>
          <a:prstGeom prst="rect"/>
          <a:noFill/>
          <a:ln>
            <a:noFill/>
          </a:ln>
        </p:spPr>
        <p:txBody>
          <a:bodyPr anchor="ctr" anchorCtr="0" bIns="45700" lIns="91425" rIns="91425" spcFirstLastPara="1" tIns="45700" wrap="square">
            <a:normAutofit/>
          </a:bodyPr>
          <a:lstStyle>
            <a:lvl1pPr algn="ctr" lvl="0">
              <a:spcBef>
                <a:spcPts val="0"/>
              </a:spcBef>
              <a:spcAft>
                <a:spcPts val="0"/>
              </a:spcAft>
              <a:buClr>
                <a:schemeClr val="dk1"/>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r>
              <a:t/>
            </a:r>
          </a:p>
        </p:txBody>
      </p:sp>
      <p:sp>
        <p:nvSpPr>
          <p:cNvPr id="1048725" name="Google Shape;74;p32"/>
          <p:cNvSpPr txBox="1">
            <a:spLocks noGrp="1"/>
          </p:cNvSpPr>
          <p:nvPr>
            <p:ph type="body" idx="1"/>
          </p:nvPr>
        </p:nvSpPr>
        <p:spPr>
          <a:xfrm rot="5400000">
            <a:off x="3833019" y="-1623217"/>
            <a:ext cx="4525963" cy="10972800"/>
          </a:xfrm>
          <a:prstGeom prst="rect"/>
          <a:noFill/>
          <a:ln>
            <a:noFill/>
          </a:ln>
        </p:spPr>
        <p:txBody>
          <a:bodyPr anchor="t" anchorCtr="0" bIns="45700" lIns="91425" rIns="91425" spcFirstLastPara="1" tIns="45700" wrap="square">
            <a:normAutofit/>
          </a:bodyPr>
          <a:lstStyle>
            <a:lvl1pPr algn="l" indent="-342900" lvl="0" marL="457200">
              <a:spcBef>
                <a:spcPts val="360"/>
              </a:spcBef>
              <a:spcAft>
                <a:spcPts val="0"/>
              </a:spcAft>
              <a:buClr>
                <a:schemeClr val="dk1"/>
              </a:buClr>
              <a:buSzPts val="1800"/>
              <a:buChar char="•"/>
            </a:lvl1pPr>
            <a:lvl2pPr algn="l" indent="-342900" lvl="1" marL="914400">
              <a:spcBef>
                <a:spcPts val="360"/>
              </a:spcBef>
              <a:spcAft>
                <a:spcPts val="0"/>
              </a:spcAft>
              <a:buClr>
                <a:schemeClr val="dk1"/>
              </a:buClr>
              <a:buSzPts val="1800"/>
              <a:buChar char="–"/>
            </a:lvl2pPr>
            <a:lvl3pPr algn="l" indent="-342900" lvl="2" marL="1371600">
              <a:spcBef>
                <a:spcPts val="360"/>
              </a:spcBef>
              <a:spcAft>
                <a:spcPts val="0"/>
              </a:spcAft>
              <a:buClr>
                <a:schemeClr val="dk1"/>
              </a:buClr>
              <a:buSzPts val="1800"/>
              <a:buChar char="•"/>
            </a:lvl3pPr>
            <a:lvl4pPr algn="l" indent="-342900" lvl="3" marL="1828800">
              <a:spcBef>
                <a:spcPts val="360"/>
              </a:spcBef>
              <a:spcAft>
                <a:spcPts val="0"/>
              </a:spcAft>
              <a:buClr>
                <a:schemeClr val="dk1"/>
              </a:buClr>
              <a:buSzPts val="1800"/>
              <a:buChar char="–"/>
            </a:lvl4pPr>
            <a:lvl5pPr algn="l" indent="-342900" lvl="4" marL="2286000">
              <a:spcBef>
                <a:spcPts val="360"/>
              </a:spcBef>
              <a:spcAft>
                <a:spcPts val="0"/>
              </a:spcAft>
              <a:buClr>
                <a:schemeClr val="dk1"/>
              </a:buClr>
              <a:buSzPts val="1800"/>
              <a:buChar char="»"/>
            </a:lvl5pPr>
            <a:lvl6pPr algn="l" indent="-342900" lvl="5" marL="2743200">
              <a:spcBef>
                <a:spcPts val="360"/>
              </a:spcBef>
              <a:spcAft>
                <a:spcPts val="0"/>
              </a:spcAft>
              <a:buClr>
                <a:schemeClr val="dk1"/>
              </a:buClr>
              <a:buSzPts val="1800"/>
              <a:buChar char="•"/>
            </a:lvl6pPr>
            <a:lvl7pPr algn="l" indent="-342900" lvl="6" marL="3200400">
              <a:spcBef>
                <a:spcPts val="360"/>
              </a:spcBef>
              <a:spcAft>
                <a:spcPts val="0"/>
              </a:spcAft>
              <a:buClr>
                <a:schemeClr val="dk1"/>
              </a:buClr>
              <a:buSzPts val="1800"/>
              <a:buChar char="•"/>
            </a:lvl7pPr>
            <a:lvl8pPr algn="l" indent="-342900" lvl="7" marL="3657600">
              <a:spcBef>
                <a:spcPts val="360"/>
              </a:spcBef>
              <a:spcAft>
                <a:spcPts val="0"/>
              </a:spcAft>
              <a:buClr>
                <a:schemeClr val="dk1"/>
              </a:buClr>
              <a:buSzPts val="1800"/>
              <a:buChar char="•"/>
            </a:lvl8pPr>
            <a:lvl9pPr algn="l" indent="-342900" lvl="8" marL="4114800">
              <a:spcBef>
                <a:spcPts val="360"/>
              </a:spcBef>
              <a:spcAft>
                <a:spcPts val="0"/>
              </a:spcAft>
              <a:buClr>
                <a:schemeClr val="dk1"/>
              </a:buClr>
              <a:buSzPts val="1800"/>
              <a:buChar char="•"/>
            </a:lvl9pPr>
          </a:lstStyle>
          <a:p>
            <a:r>
              <a:t/>
            </a:r>
          </a:p>
        </p:txBody>
      </p:sp>
      <p:sp>
        <p:nvSpPr>
          <p:cNvPr id="1048726" name="Google Shape;75;p32"/>
          <p:cNvSpPr txBox="1">
            <a:spLocks noGrp="1"/>
          </p:cNvSpPr>
          <p:nvPr>
            <p:ph type="dt" idx="10"/>
          </p:nvPr>
        </p:nvSpPr>
        <p:spPr>
          <a:xfrm>
            <a:off x="609600" y="6356351"/>
            <a:ext cx="28448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fld id="{17A7C42D-3CBA-41FD-971D-8B5A78593EDD}" type="datetime1">
              <a:rPr lang="en-US" smtClean="0"/>
              <a:t>3/1/2023</a:t>
            </a:fld>
          </a:p>
        </p:txBody>
      </p:sp>
      <p:sp>
        <p:nvSpPr>
          <p:cNvPr id="1048727" name="Google Shape;76;p32"/>
          <p:cNvSpPr txBox="1">
            <a:spLocks noGrp="1"/>
          </p:cNvSpPr>
          <p:nvPr>
            <p:ph type="ftr" idx="11"/>
          </p:nvPr>
        </p:nvSpPr>
        <p:spPr>
          <a:xfrm>
            <a:off x="4165600" y="6356351"/>
            <a:ext cx="3860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r>
              <a:rPr lang="en-IN"/>
              <a:t>SNSCE-CSE- BATCH NO:1 </a:t>
            </a:r>
          </a:p>
        </p:txBody>
      </p:sp>
      <p:sp>
        <p:nvSpPr>
          <p:cNvPr id="1048728" name="Google Shape;77;p32"/>
          <p:cNvSpPr txBox="1">
            <a:spLocks noGrp="1"/>
          </p:cNvSpPr>
          <p:nvPr>
            <p:ph type="sldNum" idx="12"/>
          </p:nvPr>
        </p:nvSpPr>
        <p:spPr>
          <a:xfrm>
            <a:off x="8737600" y="6356351"/>
            <a:ext cx="28448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93" name="Shape 78"/>
        <p:cNvGrpSpPr/>
        <p:nvPr/>
      </p:nvGrpSpPr>
      <p:grpSpPr>
        <a:xfrm>
          <a:off x="0" y="0"/>
          <a:ext cx="0" cy="0"/>
          <a:chOff x="0" y="0"/>
          <a:chExt cx="0" cy="0"/>
        </a:xfrm>
      </p:grpSpPr>
      <p:sp>
        <p:nvSpPr>
          <p:cNvPr id="1048729" name="Google Shape;79;p33"/>
          <p:cNvSpPr txBox="1">
            <a:spLocks noGrp="1"/>
          </p:cNvSpPr>
          <p:nvPr>
            <p:ph type="title"/>
          </p:nvPr>
        </p:nvSpPr>
        <p:spPr>
          <a:xfrm rot="5400000">
            <a:off x="7285037" y="1828802"/>
            <a:ext cx="5851525" cy="2743200"/>
          </a:xfrm>
          <a:prstGeom prst="rect"/>
          <a:noFill/>
          <a:ln>
            <a:noFill/>
          </a:ln>
        </p:spPr>
        <p:txBody>
          <a:bodyPr anchor="ctr" anchorCtr="0" bIns="45700" lIns="91425" rIns="91425" spcFirstLastPara="1" tIns="45700" wrap="square">
            <a:normAutofit/>
          </a:bodyPr>
          <a:lstStyle>
            <a:lvl1pPr algn="ctr" lvl="0">
              <a:spcBef>
                <a:spcPts val="0"/>
              </a:spcBef>
              <a:spcAft>
                <a:spcPts val="0"/>
              </a:spcAft>
              <a:buClr>
                <a:schemeClr val="dk1"/>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r>
              <a:t/>
            </a:r>
          </a:p>
        </p:txBody>
      </p:sp>
      <p:sp>
        <p:nvSpPr>
          <p:cNvPr id="1048730" name="Google Shape;80;p33"/>
          <p:cNvSpPr txBox="1">
            <a:spLocks noGrp="1"/>
          </p:cNvSpPr>
          <p:nvPr>
            <p:ph type="body" idx="1"/>
          </p:nvPr>
        </p:nvSpPr>
        <p:spPr>
          <a:xfrm rot="5400000">
            <a:off x="1697037" y="-812799"/>
            <a:ext cx="5851525" cy="8026400"/>
          </a:xfrm>
          <a:prstGeom prst="rect"/>
          <a:noFill/>
          <a:ln>
            <a:noFill/>
          </a:ln>
        </p:spPr>
        <p:txBody>
          <a:bodyPr anchor="t" anchorCtr="0" bIns="45700" lIns="91425" rIns="91425" spcFirstLastPara="1" tIns="45700" wrap="square">
            <a:normAutofit/>
          </a:bodyPr>
          <a:lstStyle>
            <a:lvl1pPr algn="l" indent="-342900" lvl="0" marL="457200">
              <a:spcBef>
                <a:spcPts val="360"/>
              </a:spcBef>
              <a:spcAft>
                <a:spcPts val="0"/>
              </a:spcAft>
              <a:buClr>
                <a:schemeClr val="dk1"/>
              </a:buClr>
              <a:buSzPts val="1800"/>
              <a:buChar char="•"/>
            </a:lvl1pPr>
            <a:lvl2pPr algn="l" indent="-342900" lvl="1" marL="914400">
              <a:spcBef>
                <a:spcPts val="360"/>
              </a:spcBef>
              <a:spcAft>
                <a:spcPts val="0"/>
              </a:spcAft>
              <a:buClr>
                <a:schemeClr val="dk1"/>
              </a:buClr>
              <a:buSzPts val="1800"/>
              <a:buChar char="–"/>
            </a:lvl2pPr>
            <a:lvl3pPr algn="l" indent="-342900" lvl="2" marL="1371600">
              <a:spcBef>
                <a:spcPts val="360"/>
              </a:spcBef>
              <a:spcAft>
                <a:spcPts val="0"/>
              </a:spcAft>
              <a:buClr>
                <a:schemeClr val="dk1"/>
              </a:buClr>
              <a:buSzPts val="1800"/>
              <a:buChar char="•"/>
            </a:lvl3pPr>
            <a:lvl4pPr algn="l" indent="-342900" lvl="3" marL="1828800">
              <a:spcBef>
                <a:spcPts val="360"/>
              </a:spcBef>
              <a:spcAft>
                <a:spcPts val="0"/>
              </a:spcAft>
              <a:buClr>
                <a:schemeClr val="dk1"/>
              </a:buClr>
              <a:buSzPts val="1800"/>
              <a:buChar char="–"/>
            </a:lvl4pPr>
            <a:lvl5pPr algn="l" indent="-342900" lvl="4" marL="2286000">
              <a:spcBef>
                <a:spcPts val="360"/>
              </a:spcBef>
              <a:spcAft>
                <a:spcPts val="0"/>
              </a:spcAft>
              <a:buClr>
                <a:schemeClr val="dk1"/>
              </a:buClr>
              <a:buSzPts val="1800"/>
              <a:buChar char="»"/>
            </a:lvl5pPr>
            <a:lvl6pPr algn="l" indent="-342900" lvl="5" marL="2743200">
              <a:spcBef>
                <a:spcPts val="360"/>
              </a:spcBef>
              <a:spcAft>
                <a:spcPts val="0"/>
              </a:spcAft>
              <a:buClr>
                <a:schemeClr val="dk1"/>
              </a:buClr>
              <a:buSzPts val="1800"/>
              <a:buChar char="•"/>
            </a:lvl6pPr>
            <a:lvl7pPr algn="l" indent="-342900" lvl="6" marL="3200400">
              <a:spcBef>
                <a:spcPts val="360"/>
              </a:spcBef>
              <a:spcAft>
                <a:spcPts val="0"/>
              </a:spcAft>
              <a:buClr>
                <a:schemeClr val="dk1"/>
              </a:buClr>
              <a:buSzPts val="1800"/>
              <a:buChar char="•"/>
            </a:lvl7pPr>
            <a:lvl8pPr algn="l" indent="-342900" lvl="7" marL="3657600">
              <a:spcBef>
                <a:spcPts val="360"/>
              </a:spcBef>
              <a:spcAft>
                <a:spcPts val="0"/>
              </a:spcAft>
              <a:buClr>
                <a:schemeClr val="dk1"/>
              </a:buClr>
              <a:buSzPts val="1800"/>
              <a:buChar char="•"/>
            </a:lvl8pPr>
            <a:lvl9pPr algn="l" indent="-342900" lvl="8" marL="4114800">
              <a:spcBef>
                <a:spcPts val="360"/>
              </a:spcBef>
              <a:spcAft>
                <a:spcPts val="0"/>
              </a:spcAft>
              <a:buClr>
                <a:schemeClr val="dk1"/>
              </a:buClr>
              <a:buSzPts val="1800"/>
              <a:buChar char="•"/>
            </a:lvl9pPr>
          </a:lstStyle>
          <a:p>
            <a:r>
              <a:t/>
            </a:r>
          </a:p>
        </p:txBody>
      </p:sp>
      <p:sp>
        <p:nvSpPr>
          <p:cNvPr id="1048731" name="Google Shape;81;p33"/>
          <p:cNvSpPr txBox="1">
            <a:spLocks noGrp="1"/>
          </p:cNvSpPr>
          <p:nvPr>
            <p:ph type="dt" idx="10"/>
          </p:nvPr>
        </p:nvSpPr>
        <p:spPr>
          <a:xfrm>
            <a:off x="609600" y="6356351"/>
            <a:ext cx="28448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fld id="{35A0C05F-14B1-4BAA-B33F-725F143BAEED}" type="datetime1">
              <a:rPr lang="en-US" smtClean="0"/>
              <a:t>3/1/2023</a:t>
            </a:fld>
          </a:p>
        </p:txBody>
      </p:sp>
      <p:sp>
        <p:nvSpPr>
          <p:cNvPr id="1048732" name="Google Shape;82;p33"/>
          <p:cNvSpPr txBox="1">
            <a:spLocks noGrp="1"/>
          </p:cNvSpPr>
          <p:nvPr>
            <p:ph type="ftr" idx="11"/>
          </p:nvPr>
        </p:nvSpPr>
        <p:spPr>
          <a:xfrm>
            <a:off x="4165600" y="6356351"/>
            <a:ext cx="3860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r>
              <a:rPr lang="en-IN"/>
              <a:t>SNSCE-CSE- BATCH NO:1 </a:t>
            </a:r>
          </a:p>
        </p:txBody>
      </p:sp>
      <p:sp>
        <p:nvSpPr>
          <p:cNvPr id="1048733" name="Google Shape;83;p33"/>
          <p:cNvSpPr txBox="1">
            <a:spLocks noGrp="1"/>
          </p:cNvSpPr>
          <p:nvPr>
            <p:ph type="sldNum" idx="12"/>
          </p:nvPr>
        </p:nvSpPr>
        <p:spPr>
          <a:xfrm>
            <a:off x="8737600" y="6356351"/>
            <a:ext cx="28448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03" name="Shape 27"/>
        <p:cNvGrpSpPr/>
        <p:nvPr/>
      </p:nvGrpSpPr>
      <p:grpSpPr>
        <a:xfrm>
          <a:off x="0" y="0"/>
          <a:ext cx="0" cy="0"/>
          <a:chOff x="0" y="0"/>
          <a:chExt cx="0" cy="0"/>
        </a:xfrm>
      </p:grpSpPr>
      <p:sp>
        <p:nvSpPr>
          <p:cNvPr id="1048787" name="Google Shape;28;p25"/>
          <p:cNvSpPr txBox="1">
            <a:spLocks noGrp="1"/>
          </p:cNvSpPr>
          <p:nvPr>
            <p:ph type="title"/>
          </p:nvPr>
        </p:nvSpPr>
        <p:spPr>
          <a:xfrm>
            <a:off x="609600" y="274638"/>
            <a:ext cx="10972800" cy="1143000"/>
          </a:xfrm>
          <a:prstGeom prst="rect"/>
          <a:noFill/>
          <a:ln>
            <a:noFill/>
          </a:ln>
        </p:spPr>
        <p:txBody>
          <a:bodyPr anchor="ctr" anchorCtr="0" bIns="45700" lIns="91425" rIns="91425" spcFirstLastPara="1" tIns="45700" wrap="square">
            <a:normAutofit/>
          </a:bodyPr>
          <a:lstStyle>
            <a:lvl1pPr algn="ctr" lvl="0">
              <a:spcBef>
                <a:spcPts val="0"/>
              </a:spcBef>
              <a:spcAft>
                <a:spcPts val="0"/>
              </a:spcAft>
              <a:buClr>
                <a:schemeClr val="dk1"/>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88" name="Google Shape;29;p25"/>
          <p:cNvSpPr txBox="1">
            <a:spLocks noGrp="1"/>
          </p:cNvSpPr>
          <p:nvPr>
            <p:ph type="dt" idx="10"/>
          </p:nvPr>
        </p:nvSpPr>
        <p:spPr>
          <a:xfrm>
            <a:off x="609600" y="6356351"/>
            <a:ext cx="28448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fld id="{03D61218-6970-444B-8074-709E87D4BD63}" type="datetime1">
              <a:rPr lang="en-US" smtClean="0"/>
              <a:t>3/1/2023</a:t>
            </a:fld>
          </a:p>
        </p:txBody>
      </p:sp>
      <p:sp>
        <p:nvSpPr>
          <p:cNvPr id="1048789" name="Google Shape;30;p25"/>
          <p:cNvSpPr txBox="1">
            <a:spLocks noGrp="1"/>
          </p:cNvSpPr>
          <p:nvPr>
            <p:ph type="ftr" idx="11"/>
          </p:nvPr>
        </p:nvSpPr>
        <p:spPr>
          <a:xfrm>
            <a:off x="4165600" y="6356351"/>
            <a:ext cx="3860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r>
              <a:rPr lang="en-IN"/>
              <a:t>SNSCE-CSE- BATCH NO:1 </a:t>
            </a:r>
          </a:p>
        </p:txBody>
      </p:sp>
      <p:sp>
        <p:nvSpPr>
          <p:cNvPr id="1048790" name="Google Shape;31;p25"/>
          <p:cNvSpPr txBox="1">
            <a:spLocks noGrp="1"/>
          </p:cNvSpPr>
          <p:nvPr>
            <p:ph type="sldNum" idx="12"/>
          </p:nvPr>
        </p:nvSpPr>
        <p:spPr>
          <a:xfrm>
            <a:off x="8737600" y="6356351"/>
            <a:ext cx="28448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04" name="Shape 32"/>
        <p:cNvGrpSpPr/>
        <p:nvPr/>
      </p:nvGrpSpPr>
      <p:grpSpPr>
        <a:xfrm>
          <a:off x="0" y="0"/>
          <a:ext cx="0" cy="0"/>
          <a:chOff x="0" y="0"/>
          <a:chExt cx="0" cy="0"/>
        </a:xfrm>
      </p:grpSpPr>
      <p:sp>
        <p:nvSpPr>
          <p:cNvPr id="1048791" name="Google Shape;33;p26"/>
          <p:cNvSpPr txBox="1">
            <a:spLocks noGrp="1"/>
          </p:cNvSpPr>
          <p:nvPr>
            <p:ph type="title"/>
          </p:nvPr>
        </p:nvSpPr>
        <p:spPr>
          <a:xfrm>
            <a:off x="963084" y="4406901"/>
            <a:ext cx="10363200" cy="1362075"/>
          </a:xfrm>
          <a:prstGeom prst="rect"/>
          <a:noFill/>
          <a:ln>
            <a:noFill/>
          </a:ln>
        </p:spPr>
        <p:txBody>
          <a:bodyPr anchor="t" anchorCtr="0" bIns="45700" lIns="91425" rIns="91425" spcFirstLastPara="1" tIns="45700" wrap="square">
            <a:normAutofit/>
          </a:bodyPr>
          <a:lstStyle>
            <a:lvl1pPr algn="l" lvl="0">
              <a:spcBef>
                <a:spcPts val="0"/>
              </a:spcBef>
              <a:spcAft>
                <a:spcPts val="0"/>
              </a:spcAft>
              <a:buClr>
                <a:schemeClr val="dk1"/>
              </a:buClr>
              <a:buSzPts val="4000"/>
              <a:buFont typeface="Calibri"/>
              <a:buNone/>
              <a:defRPr b="1" cap="none" sz="4000"/>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92" name="Google Shape;34;p26"/>
          <p:cNvSpPr txBox="1">
            <a:spLocks noGrp="1"/>
          </p:cNvSpPr>
          <p:nvPr>
            <p:ph type="body" idx="1"/>
          </p:nvPr>
        </p:nvSpPr>
        <p:spPr>
          <a:xfrm>
            <a:off x="963084" y="2906713"/>
            <a:ext cx="10363200" cy="1500187"/>
          </a:xfrm>
          <a:prstGeom prst="rect"/>
          <a:noFill/>
          <a:ln>
            <a:noFill/>
          </a:ln>
        </p:spPr>
        <p:txBody>
          <a:bodyPr anchor="b" anchorCtr="0" bIns="45700" lIns="91425" rIns="91425" spcFirstLastPara="1" tIns="45700" wrap="square">
            <a:normAutofit/>
          </a:bodyPr>
          <a:lstStyle>
            <a:lvl1pPr algn="l" indent="-228600" lvl="0" marL="457200">
              <a:spcBef>
                <a:spcPts val="400"/>
              </a:spcBef>
              <a:spcAft>
                <a:spcPts val="0"/>
              </a:spcAft>
              <a:buClr>
                <a:srgbClr val="888888"/>
              </a:buClr>
              <a:buSzPts val="2000"/>
              <a:buNone/>
              <a:defRPr sz="2000">
                <a:solidFill>
                  <a:srgbClr val="888888"/>
                </a:solidFill>
              </a:defRPr>
            </a:lvl1pPr>
            <a:lvl2pPr algn="l" indent="-228600" lvl="1" marL="914400">
              <a:spcBef>
                <a:spcPts val="360"/>
              </a:spcBef>
              <a:spcAft>
                <a:spcPts val="0"/>
              </a:spcAft>
              <a:buClr>
                <a:srgbClr val="888888"/>
              </a:buClr>
              <a:buSzPts val="1800"/>
              <a:buNone/>
              <a:defRPr sz="1800">
                <a:solidFill>
                  <a:srgbClr val="888888"/>
                </a:solidFill>
              </a:defRPr>
            </a:lvl2pPr>
            <a:lvl3pPr algn="l" indent="-228600" lvl="2" marL="1371600">
              <a:spcBef>
                <a:spcPts val="320"/>
              </a:spcBef>
              <a:spcAft>
                <a:spcPts val="0"/>
              </a:spcAft>
              <a:buClr>
                <a:srgbClr val="888888"/>
              </a:buClr>
              <a:buSzPts val="1600"/>
              <a:buNone/>
              <a:defRPr sz="1600">
                <a:solidFill>
                  <a:srgbClr val="888888"/>
                </a:solidFill>
              </a:defRPr>
            </a:lvl3pPr>
            <a:lvl4pPr algn="l" indent="-228600" lvl="3" marL="1828800">
              <a:spcBef>
                <a:spcPts val="280"/>
              </a:spcBef>
              <a:spcAft>
                <a:spcPts val="0"/>
              </a:spcAft>
              <a:buClr>
                <a:srgbClr val="888888"/>
              </a:buClr>
              <a:buSzPts val="1400"/>
              <a:buNone/>
              <a:defRPr sz="1400">
                <a:solidFill>
                  <a:srgbClr val="888888"/>
                </a:solidFill>
              </a:defRPr>
            </a:lvl4pPr>
            <a:lvl5pPr algn="l" indent="-228600" lvl="4" marL="2286000">
              <a:spcBef>
                <a:spcPts val="280"/>
              </a:spcBef>
              <a:spcAft>
                <a:spcPts val="0"/>
              </a:spcAft>
              <a:buClr>
                <a:srgbClr val="888888"/>
              </a:buClr>
              <a:buSzPts val="1400"/>
              <a:buNone/>
              <a:defRPr sz="1400">
                <a:solidFill>
                  <a:srgbClr val="888888"/>
                </a:solidFill>
              </a:defRPr>
            </a:lvl5pPr>
            <a:lvl6pPr algn="l" indent="-228600" lvl="5" marL="2743200">
              <a:spcBef>
                <a:spcPts val="280"/>
              </a:spcBef>
              <a:spcAft>
                <a:spcPts val="0"/>
              </a:spcAft>
              <a:buClr>
                <a:srgbClr val="888888"/>
              </a:buClr>
              <a:buSzPts val="1400"/>
              <a:buNone/>
              <a:defRPr sz="1400">
                <a:solidFill>
                  <a:srgbClr val="888888"/>
                </a:solidFill>
              </a:defRPr>
            </a:lvl6pPr>
            <a:lvl7pPr algn="l" indent="-228600" lvl="6" marL="3200400">
              <a:spcBef>
                <a:spcPts val="280"/>
              </a:spcBef>
              <a:spcAft>
                <a:spcPts val="0"/>
              </a:spcAft>
              <a:buClr>
                <a:srgbClr val="888888"/>
              </a:buClr>
              <a:buSzPts val="1400"/>
              <a:buNone/>
              <a:defRPr sz="1400">
                <a:solidFill>
                  <a:srgbClr val="888888"/>
                </a:solidFill>
              </a:defRPr>
            </a:lvl7pPr>
            <a:lvl8pPr algn="l" indent="-228600" lvl="7" marL="3657600">
              <a:spcBef>
                <a:spcPts val="280"/>
              </a:spcBef>
              <a:spcAft>
                <a:spcPts val="0"/>
              </a:spcAft>
              <a:buClr>
                <a:srgbClr val="888888"/>
              </a:buClr>
              <a:buSzPts val="1400"/>
              <a:buNone/>
              <a:defRPr sz="1400">
                <a:solidFill>
                  <a:srgbClr val="888888"/>
                </a:solidFill>
              </a:defRPr>
            </a:lvl8pPr>
            <a:lvl9pPr algn="l" indent="-228600" lvl="8" marL="4114800">
              <a:spcBef>
                <a:spcPts val="280"/>
              </a:spcBef>
              <a:spcAft>
                <a:spcPts val="0"/>
              </a:spcAft>
              <a:buClr>
                <a:srgbClr val="888888"/>
              </a:buClr>
              <a:buSzPts val="1400"/>
              <a:buNone/>
              <a:defRPr sz="1400">
                <a:solidFill>
                  <a:srgbClr val="888888"/>
                </a:solidFill>
              </a:defRPr>
            </a:lvl9pPr>
          </a:lstStyle>
          <a:p/>
        </p:txBody>
      </p:sp>
      <p:sp>
        <p:nvSpPr>
          <p:cNvPr id="1048793" name="Google Shape;35;p26"/>
          <p:cNvSpPr txBox="1">
            <a:spLocks noGrp="1"/>
          </p:cNvSpPr>
          <p:nvPr>
            <p:ph type="dt" idx="10"/>
          </p:nvPr>
        </p:nvSpPr>
        <p:spPr>
          <a:xfrm>
            <a:off x="609600" y="6356351"/>
            <a:ext cx="28448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fld id="{AE545631-3C89-4061-B8A3-4396F29A13F8}" type="datetime1">
              <a:rPr lang="en-US" smtClean="0"/>
              <a:t>3/1/2023</a:t>
            </a:fld>
          </a:p>
        </p:txBody>
      </p:sp>
      <p:sp>
        <p:nvSpPr>
          <p:cNvPr id="1048794" name="Google Shape;36;p26"/>
          <p:cNvSpPr txBox="1">
            <a:spLocks noGrp="1"/>
          </p:cNvSpPr>
          <p:nvPr>
            <p:ph type="ftr" idx="11"/>
          </p:nvPr>
        </p:nvSpPr>
        <p:spPr>
          <a:xfrm>
            <a:off x="4165600" y="6356351"/>
            <a:ext cx="3860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r>
              <a:rPr lang="en-IN"/>
              <a:t>SNSCE-CSE- BATCH NO:1 </a:t>
            </a:r>
          </a:p>
        </p:txBody>
      </p:sp>
      <p:sp>
        <p:nvSpPr>
          <p:cNvPr id="1048795" name="Google Shape;37;p26"/>
          <p:cNvSpPr txBox="1">
            <a:spLocks noGrp="1"/>
          </p:cNvSpPr>
          <p:nvPr>
            <p:ph type="sldNum" idx="12"/>
          </p:nvPr>
        </p:nvSpPr>
        <p:spPr>
          <a:xfrm>
            <a:off x="8737600" y="6356351"/>
            <a:ext cx="28448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05" name="Shape 38"/>
        <p:cNvGrpSpPr/>
        <p:nvPr/>
      </p:nvGrpSpPr>
      <p:grpSpPr>
        <a:xfrm>
          <a:off x="0" y="0"/>
          <a:ext cx="0" cy="0"/>
          <a:chOff x="0" y="0"/>
          <a:chExt cx="0" cy="0"/>
        </a:xfrm>
      </p:grpSpPr>
      <p:sp>
        <p:nvSpPr>
          <p:cNvPr id="1048796" name="Google Shape;39;p27"/>
          <p:cNvSpPr txBox="1">
            <a:spLocks noGrp="1"/>
          </p:cNvSpPr>
          <p:nvPr>
            <p:ph type="title"/>
          </p:nvPr>
        </p:nvSpPr>
        <p:spPr>
          <a:xfrm>
            <a:off x="609600" y="274638"/>
            <a:ext cx="10972800" cy="1143000"/>
          </a:xfrm>
          <a:prstGeom prst="rect"/>
          <a:noFill/>
          <a:ln>
            <a:noFill/>
          </a:ln>
        </p:spPr>
        <p:txBody>
          <a:bodyPr anchor="ctr" anchorCtr="0" bIns="45700" lIns="91425" rIns="91425" spcFirstLastPara="1" tIns="45700" wrap="square">
            <a:normAutofit/>
          </a:bodyPr>
          <a:lstStyle>
            <a:lvl1pPr algn="ctr" lvl="0">
              <a:spcBef>
                <a:spcPts val="0"/>
              </a:spcBef>
              <a:spcAft>
                <a:spcPts val="0"/>
              </a:spcAft>
              <a:buClr>
                <a:schemeClr val="dk1"/>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97" name="Google Shape;40;p27"/>
          <p:cNvSpPr txBox="1">
            <a:spLocks noGrp="1"/>
          </p:cNvSpPr>
          <p:nvPr>
            <p:ph type="body" idx="1"/>
          </p:nvPr>
        </p:nvSpPr>
        <p:spPr>
          <a:xfrm>
            <a:off x="609600" y="1600201"/>
            <a:ext cx="5384800" cy="4525963"/>
          </a:xfrm>
          <a:prstGeom prst="rect"/>
          <a:noFill/>
          <a:ln>
            <a:noFill/>
          </a:ln>
        </p:spPr>
        <p:txBody>
          <a:bodyPr anchor="t" anchorCtr="0" bIns="45700" lIns="91425" rIns="91425" spcFirstLastPara="1" tIns="45700" wrap="square">
            <a:normAutofit/>
          </a:bodyPr>
          <a:lstStyle>
            <a:lvl1pPr algn="l" indent="-406400" lvl="0" marL="457200">
              <a:spcBef>
                <a:spcPts val="560"/>
              </a:spcBef>
              <a:spcAft>
                <a:spcPts val="0"/>
              </a:spcAft>
              <a:buClr>
                <a:schemeClr val="dk1"/>
              </a:buClr>
              <a:buSzPts val="2800"/>
              <a:buChar char="•"/>
              <a:defRPr sz="2800"/>
            </a:lvl1pPr>
            <a:lvl2pPr algn="l" indent="-381000" lvl="1" marL="914400">
              <a:spcBef>
                <a:spcPts val="480"/>
              </a:spcBef>
              <a:spcAft>
                <a:spcPts val="0"/>
              </a:spcAft>
              <a:buClr>
                <a:schemeClr val="dk1"/>
              </a:buClr>
              <a:buSzPts val="2400"/>
              <a:buChar char="–"/>
              <a:defRPr sz="2400"/>
            </a:lvl2pPr>
            <a:lvl3pPr algn="l" indent="-355600" lvl="2" marL="1371600">
              <a:spcBef>
                <a:spcPts val="400"/>
              </a:spcBef>
              <a:spcAft>
                <a:spcPts val="0"/>
              </a:spcAft>
              <a:buClr>
                <a:schemeClr val="dk1"/>
              </a:buClr>
              <a:buSzPts val="2000"/>
              <a:buChar char="•"/>
              <a:defRPr sz="2000"/>
            </a:lvl3pPr>
            <a:lvl4pPr algn="l" indent="-342900" lvl="3" marL="1828800">
              <a:spcBef>
                <a:spcPts val="360"/>
              </a:spcBef>
              <a:spcAft>
                <a:spcPts val="0"/>
              </a:spcAft>
              <a:buClr>
                <a:schemeClr val="dk1"/>
              </a:buClr>
              <a:buSzPts val="1800"/>
              <a:buChar char="–"/>
              <a:defRPr sz="1800"/>
            </a:lvl4pPr>
            <a:lvl5pPr algn="l" indent="-342900" lvl="4" marL="2286000">
              <a:spcBef>
                <a:spcPts val="360"/>
              </a:spcBef>
              <a:spcAft>
                <a:spcPts val="0"/>
              </a:spcAft>
              <a:buClr>
                <a:schemeClr val="dk1"/>
              </a:buClr>
              <a:buSzPts val="1800"/>
              <a:buChar char="»"/>
              <a:defRPr sz="1800"/>
            </a:lvl5pPr>
            <a:lvl6pPr algn="l" indent="-342900" lvl="5" marL="2743200">
              <a:spcBef>
                <a:spcPts val="360"/>
              </a:spcBef>
              <a:spcAft>
                <a:spcPts val="0"/>
              </a:spcAft>
              <a:buClr>
                <a:schemeClr val="dk1"/>
              </a:buClr>
              <a:buSzPts val="1800"/>
              <a:buChar char="•"/>
              <a:defRPr sz="1800"/>
            </a:lvl6pPr>
            <a:lvl7pPr algn="l" indent="-342900" lvl="6" marL="3200400">
              <a:spcBef>
                <a:spcPts val="360"/>
              </a:spcBef>
              <a:spcAft>
                <a:spcPts val="0"/>
              </a:spcAft>
              <a:buClr>
                <a:schemeClr val="dk1"/>
              </a:buClr>
              <a:buSzPts val="1800"/>
              <a:buChar char="•"/>
              <a:defRPr sz="1800"/>
            </a:lvl7pPr>
            <a:lvl8pPr algn="l" indent="-342900" lvl="7" marL="3657600">
              <a:spcBef>
                <a:spcPts val="360"/>
              </a:spcBef>
              <a:spcAft>
                <a:spcPts val="0"/>
              </a:spcAft>
              <a:buClr>
                <a:schemeClr val="dk1"/>
              </a:buClr>
              <a:buSzPts val="1800"/>
              <a:buChar char="•"/>
              <a:defRPr sz="1800"/>
            </a:lvl8pPr>
            <a:lvl9pPr algn="l" indent="-342900" lvl="8" marL="4114800">
              <a:spcBef>
                <a:spcPts val="360"/>
              </a:spcBef>
              <a:spcAft>
                <a:spcPts val="0"/>
              </a:spcAft>
              <a:buClr>
                <a:schemeClr val="dk1"/>
              </a:buClr>
              <a:buSzPts val="1800"/>
              <a:buChar char="•"/>
              <a:defRPr sz="1800"/>
            </a:lvl9pPr>
          </a:lstStyle>
          <a:p/>
        </p:txBody>
      </p:sp>
      <p:sp>
        <p:nvSpPr>
          <p:cNvPr id="1048798" name="Google Shape;41;p27"/>
          <p:cNvSpPr txBox="1">
            <a:spLocks noGrp="1"/>
          </p:cNvSpPr>
          <p:nvPr>
            <p:ph type="body" idx="2"/>
          </p:nvPr>
        </p:nvSpPr>
        <p:spPr>
          <a:xfrm>
            <a:off x="6197600" y="1600201"/>
            <a:ext cx="5384800" cy="4525963"/>
          </a:xfrm>
          <a:prstGeom prst="rect"/>
          <a:noFill/>
          <a:ln>
            <a:noFill/>
          </a:ln>
        </p:spPr>
        <p:txBody>
          <a:bodyPr anchor="t" anchorCtr="0" bIns="45700" lIns="91425" rIns="91425" spcFirstLastPara="1" tIns="45700" wrap="square">
            <a:normAutofit/>
          </a:bodyPr>
          <a:lstStyle>
            <a:lvl1pPr algn="l" indent="-406400" lvl="0" marL="457200">
              <a:spcBef>
                <a:spcPts val="560"/>
              </a:spcBef>
              <a:spcAft>
                <a:spcPts val="0"/>
              </a:spcAft>
              <a:buClr>
                <a:schemeClr val="dk1"/>
              </a:buClr>
              <a:buSzPts val="2800"/>
              <a:buChar char="•"/>
              <a:defRPr sz="2800"/>
            </a:lvl1pPr>
            <a:lvl2pPr algn="l" indent="-381000" lvl="1" marL="914400">
              <a:spcBef>
                <a:spcPts val="480"/>
              </a:spcBef>
              <a:spcAft>
                <a:spcPts val="0"/>
              </a:spcAft>
              <a:buClr>
                <a:schemeClr val="dk1"/>
              </a:buClr>
              <a:buSzPts val="2400"/>
              <a:buChar char="–"/>
              <a:defRPr sz="2400"/>
            </a:lvl2pPr>
            <a:lvl3pPr algn="l" indent="-355600" lvl="2" marL="1371600">
              <a:spcBef>
                <a:spcPts val="400"/>
              </a:spcBef>
              <a:spcAft>
                <a:spcPts val="0"/>
              </a:spcAft>
              <a:buClr>
                <a:schemeClr val="dk1"/>
              </a:buClr>
              <a:buSzPts val="2000"/>
              <a:buChar char="•"/>
              <a:defRPr sz="2000"/>
            </a:lvl3pPr>
            <a:lvl4pPr algn="l" indent="-342900" lvl="3" marL="1828800">
              <a:spcBef>
                <a:spcPts val="360"/>
              </a:spcBef>
              <a:spcAft>
                <a:spcPts val="0"/>
              </a:spcAft>
              <a:buClr>
                <a:schemeClr val="dk1"/>
              </a:buClr>
              <a:buSzPts val="1800"/>
              <a:buChar char="–"/>
              <a:defRPr sz="1800"/>
            </a:lvl4pPr>
            <a:lvl5pPr algn="l" indent="-342900" lvl="4" marL="2286000">
              <a:spcBef>
                <a:spcPts val="360"/>
              </a:spcBef>
              <a:spcAft>
                <a:spcPts val="0"/>
              </a:spcAft>
              <a:buClr>
                <a:schemeClr val="dk1"/>
              </a:buClr>
              <a:buSzPts val="1800"/>
              <a:buChar char="»"/>
              <a:defRPr sz="1800"/>
            </a:lvl5pPr>
            <a:lvl6pPr algn="l" indent="-342900" lvl="5" marL="2743200">
              <a:spcBef>
                <a:spcPts val="360"/>
              </a:spcBef>
              <a:spcAft>
                <a:spcPts val="0"/>
              </a:spcAft>
              <a:buClr>
                <a:schemeClr val="dk1"/>
              </a:buClr>
              <a:buSzPts val="1800"/>
              <a:buChar char="•"/>
              <a:defRPr sz="1800"/>
            </a:lvl6pPr>
            <a:lvl7pPr algn="l" indent="-342900" lvl="6" marL="3200400">
              <a:spcBef>
                <a:spcPts val="360"/>
              </a:spcBef>
              <a:spcAft>
                <a:spcPts val="0"/>
              </a:spcAft>
              <a:buClr>
                <a:schemeClr val="dk1"/>
              </a:buClr>
              <a:buSzPts val="1800"/>
              <a:buChar char="•"/>
              <a:defRPr sz="1800"/>
            </a:lvl7pPr>
            <a:lvl8pPr algn="l" indent="-342900" lvl="7" marL="3657600">
              <a:spcBef>
                <a:spcPts val="360"/>
              </a:spcBef>
              <a:spcAft>
                <a:spcPts val="0"/>
              </a:spcAft>
              <a:buClr>
                <a:schemeClr val="dk1"/>
              </a:buClr>
              <a:buSzPts val="1800"/>
              <a:buChar char="•"/>
              <a:defRPr sz="1800"/>
            </a:lvl8pPr>
            <a:lvl9pPr algn="l" indent="-342900" lvl="8" marL="4114800">
              <a:spcBef>
                <a:spcPts val="360"/>
              </a:spcBef>
              <a:spcAft>
                <a:spcPts val="0"/>
              </a:spcAft>
              <a:buClr>
                <a:schemeClr val="dk1"/>
              </a:buClr>
              <a:buSzPts val="1800"/>
              <a:buChar char="•"/>
              <a:defRPr sz="1800"/>
            </a:lvl9pPr>
          </a:lstStyle>
          <a:p/>
        </p:txBody>
      </p:sp>
      <p:sp>
        <p:nvSpPr>
          <p:cNvPr id="1048799" name="Google Shape;42;p27"/>
          <p:cNvSpPr txBox="1">
            <a:spLocks noGrp="1"/>
          </p:cNvSpPr>
          <p:nvPr>
            <p:ph type="dt" idx="10"/>
          </p:nvPr>
        </p:nvSpPr>
        <p:spPr>
          <a:xfrm>
            <a:off x="609600" y="6356351"/>
            <a:ext cx="28448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fld id="{BE0F1CAE-8192-4B0D-9A38-FF856499F832}" type="datetime1">
              <a:rPr lang="en-US" smtClean="0"/>
              <a:t>3/1/2023</a:t>
            </a:fld>
          </a:p>
        </p:txBody>
      </p:sp>
      <p:sp>
        <p:nvSpPr>
          <p:cNvPr id="1048800" name="Google Shape;43;p27"/>
          <p:cNvSpPr txBox="1">
            <a:spLocks noGrp="1"/>
          </p:cNvSpPr>
          <p:nvPr>
            <p:ph type="ftr" idx="11"/>
          </p:nvPr>
        </p:nvSpPr>
        <p:spPr>
          <a:xfrm>
            <a:off x="4165600" y="6356351"/>
            <a:ext cx="3860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r>
              <a:rPr lang="en-IN"/>
              <a:t>SNSCE-CSE- BATCH NO:1 </a:t>
            </a:r>
          </a:p>
        </p:txBody>
      </p:sp>
      <p:sp>
        <p:nvSpPr>
          <p:cNvPr id="1048801" name="Google Shape;44;p27"/>
          <p:cNvSpPr txBox="1">
            <a:spLocks noGrp="1"/>
          </p:cNvSpPr>
          <p:nvPr>
            <p:ph type="sldNum" idx="12"/>
          </p:nvPr>
        </p:nvSpPr>
        <p:spPr>
          <a:xfrm>
            <a:off x="8737600" y="6356351"/>
            <a:ext cx="28448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99" name="Shape 45"/>
        <p:cNvGrpSpPr/>
        <p:nvPr/>
      </p:nvGrpSpPr>
      <p:grpSpPr>
        <a:xfrm>
          <a:off x="0" y="0"/>
          <a:ext cx="0" cy="0"/>
          <a:chOff x="0" y="0"/>
          <a:chExt cx="0" cy="0"/>
        </a:xfrm>
      </p:grpSpPr>
      <p:sp>
        <p:nvSpPr>
          <p:cNvPr id="1048763" name="Google Shape;46;p28"/>
          <p:cNvSpPr txBox="1">
            <a:spLocks noGrp="1"/>
          </p:cNvSpPr>
          <p:nvPr>
            <p:ph type="title"/>
          </p:nvPr>
        </p:nvSpPr>
        <p:spPr>
          <a:xfrm>
            <a:off x="609600" y="274638"/>
            <a:ext cx="10972800" cy="1143000"/>
          </a:xfrm>
          <a:prstGeom prst="rect"/>
          <a:noFill/>
          <a:ln>
            <a:noFill/>
          </a:ln>
        </p:spPr>
        <p:txBody>
          <a:bodyPr anchor="ctr" anchorCtr="0" bIns="45700" lIns="91425" rIns="91425" spcFirstLastPara="1" tIns="45700" wrap="square">
            <a:normAutofit/>
          </a:bodyPr>
          <a:lstStyle>
            <a:lvl1pPr algn="ctr" lvl="0">
              <a:spcBef>
                <a:spcPts val="0"/>
              </a:spcBef>
              <a:spcAft>
                <a:spcPts val="0"/>
              </a:spcAft>
              <a:buClr>
                <a:schemeClr val="dk1"/>
              </a:buClr>
              <a:buSzPts val="4400"/>
              <a:buFont typeface="Calibri"/>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64" name="Google Shape;47;p28"/>
          <p:cNvSpPr txBox="1">
            <a:spLocks noGrp="1"/>
          </p:cNvSpPr>
          <p:nvPr>
            <p:ph type="body" idx="1"/>
          </p:nvPr>
        </p:nvSpPr>
        <p:spPr>
          <a:xfrm>
            <a:off x="609600" y="1535113"/>
            <a:ext cx="5386917" cy="639762"/>
          </a:xfrm>
          <a:prstGeom prst="rect"/>
          <a:noFill/>
          <a:ln>
            <a:noFill/>
          </a:ln>
        </p:spPr>
        <p:txBody>
          <a:bodyPr anchor="b" anchorCtr="0" bIns="45700" lIns="91425" rIns="91425" spcFirstLastPara="1" tIns="45700" wrap="square">
            <a:normAutofit/>
          </a:bodyPr>
          <a:lstStyle>
            <a:lvl1pPr algn="l" indent="-228600" lvl="0" marL="457200">
              <a:spcBef>
                <a:spcPts val="480"/>
              </a:spcBef>
              <a:spcAft>
                <a:spcPts val="0"/>
              </a:spcAft>
              <a:buClr>
                <a:schemeClr val="dk1"/>
              </a:buClr>
              <a:buSzPts val="2400"/>
              <a:buNone/>
              <a:defRPr b="1" sz="2400"/>
            </a:lvl1pPr>
            <a:lvl2pPr algn="l" indent="-228600" lvl="1" marL="914400">
              <a:spcBef>
                <a:spcPts val="400"/>
              </a:spcBef>
              <a:spcAft>
                <a:spcPts val="0"/>
              </a:spcAft>
              <a:buClr>
                <a:schemeClr val="dk1"/>
              </a:buClr>
              <a:buSzPts val="2000"/>
              <a:buNone/>
              <a:defRPr b="1" sz="2000"/>
            </a:lvl2pPr>
            <a:lvl3pPr algn="l" indent="-228600" lvl="2" marL="1371600">
              <a:spcBef>
                <a:spcPts val="360"/>
              </a:spcBef>
              <a:spcAft>
                <a:spcPts val="0"/>
              </a:spcAft>
              <a:buClr>
                <a:schemeClr val="dk1"/>
              </a:buClr>
              <a:buSzPts val="1800"/>
              <a:buNone/>
              <a:defRPr b="1" sz="1800"/>
            </a:lvl3pPr>
            <a:lvl4pPr algn="l" indent="-228600" lvl="3" marL="1828800">
              <a:spcBef>
                <a:spcPts val="320"/>
              </a:spcBef>
              <a:spcAft>
                <a:spcPts val="0"/>
              </a:spcAft>
              <a:buClr>
                <a:schemeClr val="dk1"/>
              </a:buClr>
              <a:buSzPts val="1600"/>
              <a:buNone/>
              <a:defRPr b="1" sz="1600"/>
            </a:lvl4pPr>
            <a:lvl5pPr algn="l" indent="-228600" lvl="4" marL="2286000">
              <a:spcBef>
                <a:spcPts val="320"/>
              </a:spcBef>
              <a:spcAft>
                <a:spcPts val="0"/>
              </a:spcAft>
              <a:buClr>
                <a:schemeClr val="dk1"/>
              </a:buClr>
              <a:buSzPts val="1600"/>
              <a:buNone/>
              <a:defRPr b="1" sz="1600"/>
            </a:lvl5pPr>
            <a:lvl6pPr algn="l" indent="-228600" lvl="5" marL="2743200">
              <a:spcBef>
                <a:spcPts val="320"/>
              </a:spcBef>
              <a:spcAft>
                <a:spcPts val="0"/>
              </a:spcAft>
              <a:buClr>
                <a:schemeClr val="dk1"/>
              </a:buClr>
              <a:buSzPts val="1600"/>
              <a:buNone/>
              <a:defRPr b="1" sz="1600"/>
            </a:lvl6pPr>
            <a:lvl7pPr algn="l" indent="-228600" lvl="6" marL="3200400">
              <a:spcBef>
                <a:spcPts val="320"/>
              </a:spcBef>
              <a:spcAft>
                <a:spcPts val="0"/>
              </a:spcAft>
              <a:buClr>
                <a:schemeClr val="dk1"/>
              </a:buClr>
              <a:buSzPts val="1600"/>
              <a:buNone/>
              <a:defRPr b="1" sz="1600"/>
            </a:lvl7pPr>
            <a:lvl8pPr algn="l" indent="-228600" lvl="7" marL="3657600">
              <a:spcBef>
                <a:spcPts val="320"/>
              </a:spcBef>
              <a:spcAft>
                <a:spcPts val="0"/>
              </a:spcAft>
              <a:buClr>
                <a:schemeClr val="dk1"/>
              </a:buClr>
              <a:buSzPts val="1600"/>
              <a:buNone/>
              <a:defRPr b="1" sz="1600"/>
            </a:lvl8pPr>
            <a:lvl9pPr algn="l" indent="-228600" lvl="8" marL="4114800">
              <a:spcBef>
                <a:spcPts val="320"/>
              </a:spcBef>
              <a:spcAft>
                <a:spcPts val="0"/>
              </a:spcAft>
              <a:buClr>
                <a:schemeClr val="dk1"/>
              </a:buClr>
              <a:buSzPts val="1600"/>
              <a:buNone/>
              <a:defRPr b="1" sz="1600"/>
            </a:lvl9pPr>
          </a:lstStyle>
          <a:p/>
        </p:txBody>
      </p:sp>
      <p:sp>
        <p:nvSpPr>
          <p:cNvPr id="1048765" name="Google Shape;48;p28"/>
          <p:cNvSpPr txBox="1">
            <a:spLocks noGrp="1"/>
          </p:cNvSpPr>
          <p:nvPr>
            <p:ph type="body" idx="2"/>
          </p:nvPr>
        </p:nvSpPr>
        <p:spPr>
          <a:xfrm>
            <a:off x="609600" y="2174875"/>
            <a:ext cx="5386917" cy="3951288"/>
          </a:xfrm>
          <a:prstGeom prst="rect"/>
          <a:noFill/>
          <a:ln>
            <a:noFill/>
          </a:ln>
        </p:spPr>
        <p:txBody>
          <a:bodyPr anchor="t" anchorCtr="0" bIns="45700" lIns="91425" rIns="91425" spcFirstLastPara="1" tIns="45700" wrap="square">
            <a:normAutofit/>
          </a:bodyPr>
          <a:lstStyle>
            <a:lvl1pPr algn="l" indent="-381000" lvl="0" marL="457200">
              <a:spcBef>
                <a:spcPts val="480"/>
              </a:spcBef>
              <a:spcAft>
                <a:spcPts val="0"/>
              </a:spcAft>
              <a:buClr>
                <a:schemeClr val="dk1"/>
              </a:buClr>
              <a:buSzPts val="2400"/>
              <a:buChar char="•"/>
              <a:defRPr sz="2400"/>
            </a:lvl1pPr>
            <a:lvl2pPr algn="l" indent="-355600" lvl="1" marL="914400">
              <a:spcBef>
                <a:spcPts val="400"/>
              </a:spcBef>
              <a:spcAft>
                <a:spcPts val="0"/>
              </a:spcAft>
              <a:buClr>
                <a:schemeClr val="dk1"/>
              </a:buClr>
              <a:buSzPts val="2000"/>
              <a:buChar char="–"/>
              <a:defRPr sz="2000"/>
            </a:lvl2pPr>
            <a:lvl3pPr algn="l" indent="-342900" lvl="2" marL="1371600">
              <a:spcBef>
                <a:spcPts val="360"/>
              </a:spcBef>
              <a:spcAft>
                <a:spcPts val="0"/>
              </a:spcAft>
              <a:buClr>
                <a:schemeClr val="dk1"/>
              </a:buClr>
              <a:buSzPts val="1800"/>
              <a:buChar char="•"/>
              <a:defRPr sz="1800"/>
            </a:lvl3pPr>
            <a:lvl4pPr algn="l" indent="-330200" lvl="3" marL="1828800">
              <a:spcBef>
                <a:spcPts val="320"/>
              </a:spcBef>
              <a:spcAft>
                <a:spcPts val="0"/>
              </a:spcAft>
              <a:buClr>
                <a:schemeClr val="dk1"/>
              </a:buClr>
              <a:buSzPts val="1600"/>
              <a:buChar char="–"/>
              <a:defRPr sz="1600"/>
            </a:lvl4pPr>
            <a:lvl5pPr algn="l" indent="-330200" lvl="4" marL="2286000">
              <a:spcBef>
                <a:spcPts val="320"/>
              </a:spcBef>
              <a:spcAft>
                <a:spcPts val="0"/>
              </a:spcAft>
              <a:buClr>
                <a:schemeClr val="dk1"/>
              </a:buClr>
              <a:buSzPts val="1600"/>
              <a:buChar char="»"/>
              <a:defRPr sz="1600"/>
            </a:lvl5pPr>
            <a:lvl6pPr algn="l" indent="-330200" lvl="5" marL="2743200">
              <a:spcBef>
                <a:spcPts val="320"/>
              </a:spcBef>
              <a:spcAft>
                <a:spcPts val="0"/>
              </a:spcAft>
              <a:buClr>
                <a:schemeClr val="dk1"/>
              </a:buClr>
              <a:buSzPts val="1600"/>
              <a:buChar char="•"/>
              <a:defRPr sz="1600"/>
            </a:lvl6pPr>
            <a:lvl7pPr algn="l" indent="-330200" lvl="6" marL="3200400">
              <a:spcBef>
                <a:spcPts val="320"/>
              </a:spcBef>
              <a:spcAft>
                <a:spcPts val="0"/>
              </a:spcAft>
              <a:buClr>
                <a:schemeClr val="dk1"/>
              </a:buClr>
              <a:buSzPts val="1600"/>
              <a:buChar char="•"/>
              <a:defRPr sz="1600"/>
            </a:lvl7pPr>
            <a:lvl8pPr algn="l" indent="-330200" lvl="7" marL="3657600">
              <a:spcBef>
                <a:spcPts val="320"/>
              </a:spcBef>
              <a:spcAft>
                <a:spcPts val="0"/>
              </a:spcAft>
              <a:buClr>
                <a:schemeClr val="dk1"/>
              </a:buClr>
              <a:buSzPts val="1600"/>
              <a:buChar char="•"/>
              <a:defRPr sz="1600"/>
            </a:lvl8pPr>
            <a:lvl9pPr algn="l" indent="-330200" lvl="8" marL="4114800">
              <a:spcBef>
                <a:spcPts val="320"/>
              </a:spcBef>
              <a:spcAft>
                <a:spcPts val="0"/>
              </a:spcAft>
              <a:buClr>
                <a:schemeClr val="dk1"/>
              </a:buClr>
              <a:buSzPts val="1600"/>
              <a:buChar char="•"/>
              <a:defRPr sz="1600"/>
            </a:lvl9pPr>
          </a:lstStyle>
          <a:p/>
        </p:txBody>
      </p:sp>
      <p:sp>
        <p:nvSpPr>
          <p:cNvPr id="1048766" name="Google Shape;49;p28"/>
          <p:cNvSpPr txBox="1">
            <a:spLocks noGrp="1"/>
          </p:cNvSpPr>
          <p:nvPr>
            <p:ph type="body" idx="3"/>
          </p:nvPr>
        </p:nvSpPr>
        <p:spPr>
          <a:xfrm>
            <a:off x="6193368" y="1535113"/>
            <a:ext cx="5389033" cy="639762"/>
          </a:xfrm>
          <a:prstGeom prst="rect"/>
          <a:noFill/>
          <a:ln>
            <a:noFill/>
          </a:ln>
        </p:spPr>
        <p:txBody>
          <a:bodyPr anchor="b" anchorCtr="0" bIns="45700" lIns="91425" rIns="91425" spcFirstLastPara="1" tIns="45700" wrap="square">
            <a:normAutofit/>
          </a:bodyPr>
          <a:lstStyle>
            <a:lvl1pPr algn="l" indent="-228600" lvl="0" marL="457200">
              <a:spcBef>
                <a:spcPts val="480"/>
              </a:spcBef>
              <a:spcAft>
                <a:spcPts val="0"/>
              </a:spcAft>
              <a:buClr>
                <a:schemeClr val="dk1"/>
              </a:buClr>
              <a:buSzPts val="2400"/>
              <a:buNone/>
              <a:defRPr b="1" sz="2400"/>
            </a:lvl1pPr>
            <a:lvl2pPr algn="l" indent="-228600" lvl="1" marL="914400">
              <a:spcBef>
                <a:spcPts val="400"/>
              </a:spcBef>
              <a:spcAft>
                <a:spcPts val="0"/>
              </a:spcAft>
              <a:buClr>
                <a:schemeClr val="dk1"/>
              </a:buClr>
              <a:buSzPts val="2000"/>
              <a:buNone/>
              <a:defRPr b="1" sz="2000"/>
            </a:lvl2pPr>
            <a:lvl3pPr algn="l" indent="-228600" lvl="2" marL="1371600">
              <a:spcBef>
                <a:spcPts val="360"/>
              </a:spcBef>
              <a:spcAft>
                <a:spcPts val="0"/>
              </a:spcAft>
              <a:buClr>
                <a:schemeClr val="dk1"/>
              </a:buClr>
              <a:buSzPts val="1800"/>
              <a:buNone/>
              <a:defRPr b="1" sz="1800"/>
            </a:lvl3pPr>
            <a:lvl4pPr algn="l" indent="-228600" lvl="3" marL="1828800">
              <a:spcBef>
                <a:spcPts val="320"/>
              </a:spcBef>
              <a:spcAft>
                <a:spcPts val="0"/>
              </a:spcAft>
              <a:buClr>
                <a:schemeClr val="dk1"/>
              </a:buClr>
              <a:buSzPts val="1600"/>
              <a:buNone/>
              <a:defRPr b="1" sz="1600"/>
            </a:lvl4pPr>
            <a:lvl5pPr algn="l" indent="-228600" lvl="4" marL="2286000">
              <a:spcBef>
                <a:spcPts val="320"/>
              </a:spcBef>
              <a:spcAft>
                <a:spcPts val="0"/>
              </a:spcAft>
              <a:buClr>
                <a:schemeClr val="dk1"/>
              </a:buClr>
              <a:buSzPts val="1600"/>
              <a:buNone/>
              <a:defRPr b="1" sz="1600"/>
            </a:lvl5pPr>
            <a:lvl6pPr algn="l" indent="-228600" lvl="5" marL="2743200">
              <a:spcBef>
                <a:spcPts val="320"/>
              </a:spcBef>
              <a:spcAft>
                <a:spcPts val="0"/>
              </a:spcAft>
              <a:buClr>
                <a:schemeClr val="dk1"/>
              </a:buClr>
              <a:buSzPts val="1600"/>
              <a:buNone/>
              <a:defRPr b="1" sz="1600"/>
            </a:lvl6pPr>
            <a:lvl7pPr algn="l" indent="-228600" lvl="6" marL="3200400">
              <a:spcBef>
                <a:spcPts val="320"/>
              </a:spcBef>
              <a:spcAft>
                <a:spcPts val="0"/>
              </a:spcAft>
              <a:buClr>
                <a:schemeClr val="dk1"/>
              </a:buClr>
              <a:buSzPts val="1600"/>
              <a:buNone/>
              <a:defRPr b="1" sz="1600"/>
            </a:lvl7pPr>
            <a:lvl8pPr algn="l" indent="-228600" lvl="7" marL="3657600">
              <a:spcBef>
                <a:spcPts val="320"/>
              </a:spcBef>
              <a:spcAft>
                <a:spcPts val="0"/>
              </a:spcAft>
              <a:buClr>
                <a:schemeClr val="dk1"/>
              </a:buClr>
              <a:buSzPts val="1600"/>
              <a:buNone/>
              <a:defRPr b="1" sz="1600"/>
            </a:lvl8pPr>
            <a:lvl9pPr algn="l" indent="-228600" lvl="8" marL="4114800">
              <a:spcBef>
                <a:spcPts val="320"/>
              </a:spcBef>
              <a:spcAft>
                <a:spcPts val="0"/>
              </a:spcAft>
              <a:buClr>
                <a:schemeClr val="dk1"/>
              </a:buClr>
              <a:buSzPts val="1600"/>
              <a:buNone/>
              <a:defRPr b="1" sz="1600"/>
            </a:lvl9pPr>
          </a:lstStyle>
          <a:p/>
        </p:txBody>
      </p:sp>
      <p:sp>
        <p:nvSpPr>
          <p:cNvPr id="1048767" name="Google Shape;50;p28"/>
          <p:cNvSpPr txBox="1">
            <a:spLocks noGrp="1"/>
          </p:cNvSpPr>
          <p:nvPr>
            <p:ph type="body" idx="4"/>
          </p:nvPr>
        </p:nvSpPr>
        <p:spPr>
          <a:xfrm>
            <a:off x="6193368" y="2174875"/>
            <a:ext cx="5389033" cy="3951288"/>
          </a:xfrm>
          <a:prstGeom prst="rect"/>
          <a:noFill/>
          <a:ln>
            <a:noFill/>
          </a:ln>
        </p:spPr>
        <p:txBody>
          <a:bodyPr anchor="t" anchorCtr="0" bIns="45700" lIns="91425" rIns="91425" spcFirstLastPara="1" tIns="45700" wrap="square">
            <a:normAutofit/>
          </a:bodyPr>
          <a:lstStyle>
            <a:lvl1pPr algn="l" indent="-381000" lvl="0" marL="457200">
              <a:spcBef>
                <a:spcPts val="480"/>
              </a:spcBef>
              <a:spcAft>
                <a:spcPts val="0"/>
              </a:spcAft>
              <a:buClr>
                <a:schemeClr val="dk1"/>
              </a:buClr>
              <a:buSzPts val="2400"/>
              <a:buChar char="•"/>
              <a:defRPr sz="2400"/>
            </a:lvl1pPr>
            <a:lvl2pPr algn="l" indent="-355600" lvl="1" marL="914400">
              <a:spcBef>
                <a:spcPts val="400"/>
              </a:spcBef>
              <a:spcAft>
                <a:spcPts val="0"/>
              </a:spcAft>
              <a:buClr>
                <a:schemeClr val="dk1"/>
              </a:buClr>
              <a:buSzPts val="2000"/>
              <a:buChar char="–"/>
              <a:defRPr sz="2000"/>
            </a:lvl2pPr>
            <a:lvl3pPr algn="l" indent="-342900" lvl="2" marL="1371600">
              <a:spcBef>
                <a:spcPts val="360"/>
              </a:spcBef>
              <a:spcAft>
                <a:spcPts val="0"/>
              </a:spcAft>
              <a:buClr>
                <a:schemeClr val="dk1"/>
              </a:buClr>
              <a:buSzPts val="1800"/>
              <a:buChar char="•"/>
              <a:defRPr sz="1800"/>
            </a:lvl3pPr>
            <a:lvl4pPr algn="l" indent="-330200" lvl="3" marL="1828800">
              <a:spcBef>
                <a:spcPts val="320"/>
              </a:spcBef>
              <a:spcAft>
                <a:spcPts val="0"/>
              </a:spcAft>
              <a:buClr>
                <a:schemeClr val="dk1"/>
              </a:buClr>
              <a:buSzPts val="1600"/>
              <a:buChar char="–"/>
              <a:defRPr sz="1600"/>
            </a:lvl4pPr>
            <a:lvl5pPr algn="l" indent="-330200" lvl="4" marL="2286000">
              <a:spcBef>
                <a:spcPts val="320"/>
              </a:spcBef>
              <a:spcAft>
                <a:spcPts val="0"/>
              </a:spcAft>
              <a:buClr>
                <a:schemeClr val="dk1"/>
              </a:buClr>
              <a:buSzPts val="1600"/>
              <a:buChar char="»"/>
              <a:defRPr sz="1600"/>
            </a:lvl5pPr>
            <a:lvl6pPr algn="l" indent="-330200" lvl="5" marL="2743200">
              <a:spcBef>
                <a:spcPts val="320"/>
              </a:spcBef>
              <a:spcAft>
                <a:spcPts val="0"/>
              </a:spcAft>
              <a:buClr>
                <a:schemeClr val="dk1"/>
              </a:buClr>
              <a:buSzPts val="1600"/>
              <a:buChar char="•"/>
              <a:defRPr sz="1600"/>
            </a:lvl6pPr>
            <a:lvl7pPr algn="l" indent="-330200" lvl="6" marL="3200400">
              <a:spcBef>
                <a:spcPts val="320"/>
              </a:spcBef>
              <a:spcAft>
                <a:spcPts val="0"/>
              </a:spcAft>
              <a:buClr>
                <a:schemeClr val="dk1"/>
              </a:buClr>
              <a:buSzPts val="1600"/>
              <a:buChar char="•"/>
              <a:defRPr sz="1600"/>
            </a:lvl7pPr>
            <a:lvl8pPr algn="l" indent="-330200" lvl="7" marL="3657600">
              <a:spcBef>
                <a:spcPts val="320"/>
              </a:spcBef>
              <a:spcAft>
                <a:spcPts val="0"/>
              </a:spcAft>
              <a:buClr>
                <a:schemeClr val="dk1"/>
              </a:buClr>
              <a:buSzPts val="1600"/>
              <a:buChar char="•"/>
              <a:defRPr sz="1600"/>
            </a:lvl8pPr>
            <a:lvl9pPr algn="l" indent="-330200" lvl="8" marL="4114800">
              <a:spcBef>
                <a:spcPts val="320"/>
              </a:spcBef>
              <a:spcAft>
                <a:spcPts val="0"/>
              </a:spcAft>
              <a:buClr>
                <a:schemeClr val="dk1"/>
              </a:buClr>
              <a:buSzPts val="1600"/>
              <a:buChar char="•"/>
              <a:defRPr sz="1600"/>
            </a:lvl9pPr>
          </a:lstStyle>
          <a:p/>
        </p:txBody>
      </p:sp>
      <p:sp>
        <p:nvSpPr>
          <p:cNvPr id="1048768" name="Google Shape;51;p28"/>
          <p:cNvSpPr txBox="1">
            <a:spLocks noGrp="1"/>
          </p:cNvSpPr>
          <p:nvPr>
            <p:ph type="dt" idx="10"/>
          </p:nvPr>
        </p:nvSpPr>
        <p:spPr>
          <a:xfrm>
            <a:off x="609600" y="6356351"/>
            <a:ext cx="28448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fld id="{4B3C08AB-3CA9-4F3D-A463-8D0BE3A7286A}" type="datetime1">
              <a:rPr lang="en-US" smtClean="0"/>
              <a:t>3/1/2023</a:t>
            </a:fld>
          </a:p>
        </p:txBody>
      </p:sp>
      <p:sp>
        <p:nvSpPr>
          <p:cNvPr id="1048769" name="Google Shape;52;p28"/>
          <p:cNvSpPr txBox="1">
            <a:spLocks noGrp="1"/>
          </p:cNvSpPr>
          <p:nvPr>
            <p:ph type="ftr" idx="11"/>
          </p:nvPr>
        </p:nvSpPr>
        <p:spPr>
          <a:xfrm>
            <a:off x="4165600" y="6356351"/>
            <a:ext cx="3860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r>
              <a:rPr lang="en-IN"/>
              <a:t>SNSCE-CSE- BATCH NO:1 </a:t>
            </a:r>
          </a:p>
        </p:txBody>
      </p:sp>
      <p:sp>
        <p:nvSpPr>
          <p:cNvPr id="1048770" name="Google Shape;53;p28"/>
          <p:cNvSpPr txBox="1">
            <a:spLocks noGrp="1"/>
          </p:cNvSpPr>
          <p:nvPr>
            <p:ph type="sldNum" idx="12"/>
          </p:nvPr>
        </p:nvSpPr>
        <p:spPr>
          <a:xfrm>
            <a:off x="8737600" y="6356351"/>
            <a:ext cx="28448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87" name="Shape 54"/>
        <p:cNvGrpSpPr/>
        <p:nvPr/>
      </p:nvGrpSpPr>
      <p:grpSpPr>
        <a:xfrm>
          <a:off x="0" y="0"/>
          <a:ext cx="0" cy="0"/>
          <a:chOff x="0" y="0"/>
          <a:chExt cx="0" cy="0"/>
        </a:xfrm>
      </p:grpSpPr>
      <p:sp>
        <p:nvSpPr>
          <p:cNvPr id="1048704" name="Google Shape;55;p29"/>
          <p:cNvSpPr txBox="1">
            <a:spLocks noGrp="1"/>
          </p:cNvSpPr>
          <p:nvPr>
            <p:ph type="dt" idx="10"/>
          </p:nvPr>
        </p:nvSpPr>
        <p:spPr>
          <a:xfrm>
            <a:off x="609600" y="6356351"/>
            <a:ext cx="28448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fld id="{E011A00F-DEB2-4574-8D18-CC783F870931}" type="datetime1">
              <a:rPr lang="en-US" smtClean="0"/>
              <a:t>3/1/2023</a:t>
            </a:fld>
          </a:p>
        </p:txBody>
      </p:sp>
      <p:sp>
        <p:nvSpPr>
          <p:cNvPr id="1048705" name="Google Shape;56;p29"/>
          <p:cNvSpPr txBox="1">
            <a:spLocks noGrp="1"/>
          </p:cNvSpPr>
          <p:nvPr>
            <p:ph type="ftr" idx="11"/>
          </p:nvPr>
        </p:nvSpPr>
        <p:spPr>
          <a:xfrm>
            <a:off x="4165600" y="6356351"/>
            <a:ext cx="3860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r>
              <a:rPr lang="en-IN"/>
              <a:t>SNSCE-CSE- BATCH NO:1 </a:t>
            </a:r>
          </a:p>
        </p:txBody>
      </p:sp>
      <p:sp>
        <p:nvSpPr>
          <p:cNvPr id="1048706" name="Google Shape;57;p29"/>
          <p:cNvSpPr txBox="1">
            <a:spLocks noGrp="1"/>
          </p:cNvSpPr>
          <p:nvPr>
            <p:ph type="sldNum" idx="12"/>
          </p:nvPr>
        </p:nvSpPr>
        <p:spPr>
          <a:xfrm>
            <a:off x="8737600" y="6356351"/>
            <a:ext cx="28448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06" name="Shape 58"/>
        <p:cNvGrpSpPr/>
        <p:nvPr/>
      </p:nvGrpSpPr>
      <p:grpSpPr>
        <a:xfrm>
          <a:off x="0" y="0"/>
          <a:ext cx="0" cy="0"/>
          <a:chOff x="0" y="0"/>
          <a:chExt cx="0" cy="0"/>
        </a:xfrm>
      </p:grpSpPr>
      <p:sp>
        <p:nvSpPr>
          <p:cNvPr id="1048802" name="Google Shape;59;p30"/>
          <p:cNvSpPr txBox="1">
            <a:spLocks noGrp="1"/>
          </p:cNvSpPr>
          <p:nvPr>
            <p:ph type="title"/>
          </p:nvPr>
        </p:nvSpPr>
        <p:spPr>
          <a:xfrm>
            <a:off x="609601" y="273050"/>
            <a:ext cx="4011084" cy="1162050"/>
          </a:xfrm>
          <a:prstGeom prst="rect"/>
          <a:noFill/>
          <a:ln>
            <a:noFill/>
          </a:ln>
        </p:spPr>
        <p:txBody>
          <a:bodyPr anchor="b" anchorCtr="0" bIns="45700" lIns="91425" rIns="91425" spcFirstLastPara="1" tIns="45700" wrap="square">
            <a:normAutofit/>
          </a:bodyPr>
          <a:lstStyle>
            <a:lvl1pPr algn="l" lvl="0">
              <a:spcBef>
                <a:spcPts val="0"/>
              </a:spcBef>
              <a:spcAft>
                <a:spcPts val="0"/>
              </a:spcAft>
              <a:buClr>
                <a:schemeClr val="dk1"/>
              </a:buClr>
              <a:buSzPts val="2000"/>
              <a:buFont typeface="Calibri"/>
              <a:buNone/>
              <a:defRPr b="1" sz="2000"/>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803" name="Google Shape;60;p30"/>
          <p:cNvSpPr txBox="1">
            <a:spLocks noGrp="1"/>
          </p:cNvSpPr>
          <p:nvPr>
            <p:ph type="body" idx="1"/>
          </p:nvPr>
        </p:nvSpPr>
        <p:spPr>
          <a:xfrm>
            <a:off x="4766733" y="273051"/>
            <a:ext cx="6815667" cy="5853113"/>
          </a:xfrm>
          <a:prstGeom prst="rect"/>
          <a:noFill/>
          <a:ln>
            <a:noFill/>
          </a:ln>
        </p:spPr>
        <p:txBody>
          <a:bodyPr anchor="t" anchorCtr="0" bIns="45700" lIns="91425" rIns="91425" spcFirstLastPara="1" tIns="45700" wrap="square">
            <a:normAutofit/>
          </a:bodyPr>
          <a:lstStyle>
            <a:lvl1pPr algn="l" indent="-431800" lvl="0" marL="457200">
              <a:spcBef>
                <a:spcPts val="640"/>
              </a:spcBef>
              <a:spcAft>
                <a:spcPts val="0"/>
              </a:spcAft>
              <a:buClr>
                <a:schemeClr val="dk1"/>
              </a:buClr>
              <a:buSzPts val="3200"/>
              <a:buChar char="•"/>
              <a:defRPr sz="3200"/>
            </a:lvl1pPr>
            <a:lvl2pPr algn="l" indent="-406400" lvl="1" marL="914400">
              <a:spcBef>
                <a:spcPts val="560"/>
              </a:spcBef>
              <a:spcAft>
                <a:spcPts val="0"/>
              </a:spcAft>
              <a:buClr>
                <a:schemeClr val="dk1"/>
              </a:buClr>
              <a:buSzPts val="2800"/>
              <a:buChar char="–"/>
              <a:defRPr sz="2800"/>
            </a:lvl2pPr>
            <a:lvl3pPr algn="l" indent="-381000" lvl="2" marL="1371600">
              <a:spcBef>
                <a:spcPts val="480"/>
              </a:spcBef>
              <a:spcAft>
                <a:spcPts val="0"/>
              </a:spcAft>
              <a:buClr>
                <a:schemeClr val="dk1"/>
              </a:buClr>
              <a:buSzPts val="2400"/>
              <a:buChar char="•"/>
              <a:defRPr sz="2400"/>
            </a:lvl3pPr>
            <a:lvl4pPr algn="l" indent="-355600" lvl="3" marL="1828800">
              <a:spcBef>
                <a:spcPts val="400"/>
              </a:spcBef>
              <a:spcAft>
                <a:spcPts val="0"/>
              </a:spcAft>
              <a:buClr>
                <a:schemeClr val="dk1"/>
              </a:buClr>
              <a:buSzPts val="2000"/>
              <a:buChar char="–"/>
              <a:defRPr sz="2000"/>
            </a:lvl4pPr>
            <a:lvl5pPr algn="l" indent="-355600" lvl="4" marL="2286000">
              <a:spcBef>
                <a:spcPts val="400"/>
              </a:spcBef>
              <a:spcAft>
                <a:spcPts val="0"/>
              </a:spcAft>
              <a:buClr>
                <a:schemeClr val="dk1"/>
              </a:buClr>
              <a:buSzPts val="2000"/>
              <a:buChar char="»"/>
              <a:defRPr sz="2000"/>
            </a:lvl5pPr>
            <a:lvl6pPr algn="l" indent="-355600" lvl="5" marL="2743200">
              <a:spcBef>
                <a:spcPts val="400"/>
              </a:spcBef>
              <a:spcAft>
                <a:spcPts val="0"/>
              </a:spcAft>
              <a:buClr>
                <a:schemeClr val="dk1"/>
              </a:buClr>
              <a:buSzPts val="2000"/>
              <a:buChar char="•"/>
              <a:defRPr sz="2000"/>
            </a:lvl6pPr>
            <a:lvl7pPr algn="l" indent="-355600" lvl="6" marL="3200400">
              <a:spcBef>
                <a:spcPts val="400"/>
              </a:spcBef>
              <a:spcAft>
                <a:spcPts val="0"/>
              </a:spcAft>
              <a:buClr>
                <a:schemeClr val="dk1"/>
              </a:buClr>
              <a:buSzPts val="2000"/>
              <a:buChar char="•"/>
              <a:defRPr sz="2000"/>
            </a:lvl7pPr>
            <a:lvl8pPr algn="l" indent="-355600" lvl="7" marL="3657600">
              <a:spcBef>
                <a:spcPts val="400"/>
              </a:spcBef>
              <a:spcAft>
                <a:spcPts val="0"/>
              </a:spcAft>
              <a:buClr>
                <a:schemeClr val="dk1"/>
              </a:buClr>
              <a:buSzPts val="2000"/>
              <a:buChar char="•"/>
              <a:defRPr sz="2000"/>
            </a:lvl8pPr>
            <a:lvl9pPr algn="l" indent="-355600" lvl="8" marL="4114800">
              <a:spcBef>
                <a:spcPts val="400"/>
              </a:spcBef>
              <a:spcAft>
                <a:spcPts val="0"/>
              </a:spcAft>
              <a:buClr>
                <a:schemeClr val="dk1"/>
              </a:buClr>
              <a:buSzPts val="2000"/>
              <a:buChar char="•"/>
              <a:defRPr sz="2000"/>
            </a:lvl9pPr>
          </a:lstStyle>
          <a:p/>
        </p:txBody>
      </p:sp>
      <p:sp>
        <p:nvSpPr>
          <p:cNvPr id="1048804" name="Google Shape;61;p30"/>
          <p:cNvSpPr txBox="1">
            <a:spLocks noGrp="1"/>
          </p:cNvSpPr>
          <p:nvPr>
            <p:ph type="body" idx="2"/>
          </p:nvPr>
        </p:nvSpPr>
        <p:spPr>
          <a:xfrm>
            <a:off x="609601" y="1435101"/>
            <a:ext cx="4011084" cy="4691063"/>
          </a:xfrm>
          <a:prstGeom prst="rect"/>
          <a:noFill/>
          <a:ln>
            <a:noFill/>
          </a:ln>
        </p:spPr>
        <p:txBody>
          <a:bodyPr anchor="t" anchorCtr="0" bIns="45700" lIns="91425" rIns="91425" spcFirstLastPara="1" tIns="45700" wrap="square">
            <a:normAutofit/>
          </a:bodyPr>
          <a:lstStyle>
            <a:lvl1pPr algn="l" indent="-228600" lvl="0" marL="457200">
              <a:spcBef>
                <a:spcPts val="280"/>
              </a:spcBef>
              <a:spcAft>
                <a:spcPts val="0"/>
              </a:spcAft>
              <a:buClr>
                <a:schemeClr val="dk1"/>
              </a:buClr>
              <a:buSzPts val="1400"/>
              <a:buNone/>
              <a:defRPr sz="1400"/>
            </a:lvl1pPr>
            <a:lvl2pPr algn="l" indent="-228600" lvl="1" marL="914400">
              <a:spcBef>
                <a:spcPts val="240"/>
              </a:spcBef>
              <a:spcAft>
                <a:spcPts val="0"/>
              </a:spcAft>
              <a:buClr>
                <a:schemeClr val="dk1"/>
              </a:buClr>
              <a:buSzPts val="1200"/>
              <a:buNone/>
              <a:defRPr sz="1200"/>
            </a:lvl2pPr>
            <a:lvl3pPr algn="l" indent="-228600" lvl="2" marL="1371600">
              <a:spcBef>
                <a:spcPts val="200"/>
              </a:spcBef>
              <a:spcAft>
                <a:spcPts val="0"/>
              </a:spcAft>
              <a:buClr>
                <a:schemeClr val="dk1"/>
              </a:buClr>
              <a:buSzPts val="1000"/>
              <a:buNone/>
              <a:defRPr sz="1000"/>
            </a:lvl3pPr>
            <a:lvl4pPr algn="l" indent="-228600" lvl="3" marL="1828800">
              <a:spcBef>
                <a:spcPts val="180"/>
              </a:spcBef>
              <a:spcAft>
                <a:spcPts val="0"/>
              </a:spcAft>
              <a:buClr>
                <a:schemeClr val="dk1"/>
              </a:buClr>
              <a:buSzPts val="900"/>
              <a:buNone/>
              <a:defRPr sz="900"/>
            </a:lvl4pPr>
            <a:lvl5pPr algn="l" indent="-228600" lvl="4" marL="2286000">
              <a:spcBef>
                <a:spcPts val="180"/>
              </a:spcBef>
              <a:spcAft>
                <a:spcPts val="0"/>
              </a:spcAft>
              <a:buClr>
                <a:schemeClr val="dk1"/>
              </a:buClr>
              <a:buSzPts val="900"/>
              <a:buNone/>
              <a:defRPr sz="900"/>
            </a:lvl5pPr>
            <a:lvl6pPr algn="l" indent="-228600" lvl="5" marL="2743200">
              <a:spcBef>
                <a:spcPts val="180"/>
              </a:spcBef>
              <a:spcAft>
                <a:spcPts val="0"/>
              </a:spcAft>
              <a:buClr>
                <a:schemeClr val="dk1"/>
              </a:buClr>
              <a:buSzPts val="900"/>
              <a:buNone/>
              <a:defRPr sz="900"/>
            </a:lvl6pPr>
            <a:lvl7pPr algn="l" indent="-228600" lvl="6" marL="3200400">
              <a:spcBef>
                <a:spcPts val="180"/>
              </a:spcBef>
              <a:spcAft>
                <a:spcPts val="0"/>
              </a:spcAft>
              <a:buClr>
                <a:schemeClr val="dk1"/>
              </a:buClr>
              <a:buSzPts val="900"/>
              <a:buNone/>
              <a:defRPr sz="900"/>
            </a:lvl7pPr>
            <a:lvl8pPr algn="l" indent="-228600" lvl="7" marL="3657600">
              <a:spcBef>
                <a:spcPts val="180"/>
              </a:spcBef>
              <a:spcAft>
                <a:spcPts val="0"/>
              </a:spcAft>
              <a:buClr>
                <a:schemeClr val="dk1"/>
              </a:buClr>
              <a:buSzPts val="900"/>
              <a:buNone/>
              <a:defRPr sz="900"/>
            </a:lvl8pPr>
            <a:lvl9pPr algn="l" indent="-228600" lvl="8" marL="4114800">
              <a:spcBef>
                <a:spcPts val="180"/>
              </a:spcBef>
              <a:spcAft>
                <a:spcPts val="0"/>
              </a:spcAft>
              <a:buClr>
                <a:schemeClr val="dk1"/>
              </a:buClr>
              <a:buSzPts val="900"/>
              <a:buNone/>
              <a:defRPr sz="900"/>
            </a:lvl9pPr>
          </a:lstStyle>
          <a:p/>
        </p:txBody>
      </p:sp>
      <p:sp>
        <p:nvSpPr>
          <p:cNvPr id="1048805" name="Google Shape;62;p30"/>
          <p:cNvSpPr txBox="1">
            <a:spLocks noGrp="1"/>
          </p:cNvSpPr>
          <p:nvPr>
            <p:ph type="dt" idx="10"/>
          </p:nvPr>
        </p:nvSpPr>
        <p:spPr>
          <a:xfrm>
            <a:off x="609600" y="6356351"/>
            <a:ext cx="28448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fld id="{98FA9927-7A4F-44B1-B5F6-7A3E080EE4B0}" type="datetime1">
              <a:rPr lang="en-US" smtClean="0"/>
              <a:t>3/1/2023</a:t>
            </a:fld>
          </a:p>
        </p:txBody>
      </p:sp>
      <p:sp>
        <p:nvSpPr>
          <p:cNvPr id="1048806" name="Google Shape;63;p30"/>
          <p:cNvSpPr txBox="1">
            <a:spLocks noGrp="1"/>
          </p:cNvSpPr>
          <p:nvPr>
            <p:ph type="ftr" idx="11"/>
          </p:nvPr>
        </p:nvSpPr>
        <p:spPr>
          <a:xfrm>
            <a:off x="4165600" y="6356351"/>
            <a:ext cx="3860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r>
              <a:rPr lang="en-IN"/>
              <a:t>SNSCE-CSE- BATCH NO:1 </a:t>
            </a:r>
          </a:p>
        </p:txBody>
      </p:sp>
      <p:sp>
        <p:nvSpPr>
          <p:cNvPr id="1048807" name="Google Shape;64;p30"/>
          <p:cNvSpPr txBox="1">
            <a:spLocks noGrp="1"/>
          </p:cNvSpPr>
          <p:nvPr>
            <p:ph type="sldNum" idx="12"/>
          </p:nvPr>
        </p:nvSpPr>
        <p:spPr>
          <a:xfrm>
            <a:off x="8737600" y="6356351"/>
            <a:ext cx="28448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01" name="Shape 65"/>
        <p:cNvGrpSpPr/>
        <p:nvPr/>
      </p:nvGrpSpPr>
      <p:grpSpPr>
        <a:xfrm>
          <a:off x="0" y="0"/>
          <a:ext cx="0" cy="0"/>
          <a:chOff x="0" y="0"/>
          <a:chExt cx="0" cy="0"/>
        </a:xfrm>
      </p:grpSpPr>
      <p:sp>
        <p:nvSpPr>
          <p:cNvPr id="1048776" name="Google Shape;66;p31"/>
          <p:cNvSpPr txBox="1">
            <a:spLocks noGrp="1"/>
          </p:cNvSpPr>
          <p:nvPr>
            <p:ph type="title"/>
          </p:nvPr>
        </p:nvSpPr>
        <p:spPr>
          <a:xfrm>
            <a:off x="2389717" y="4800600"/>
            <a:ext cx="7315200" cy="566738"/>
          </a:xfrm>
          <a:prstGeom prst="rect"/>
          <a:noFill/>
          <a:ln>
            <a:noFill/>
          </a:ln>
        </p:spPr>
        <p:txBody>
          <a:bodyPr anchor="b" anchorCtr="0" bIns="45700" lIns="91425" rIns="91425" spcFirstLastPara="1" tIns="45700" wrap="square">
            <a:normAutofit/>
          </a:bodyPr>
          <a:lstStyle>
            <a:lvl1pPr algn="l" lvl="0">
              <a:spcBef>
                <a:spcPts val="0"/>
              </a:spcBef>
              <a:spcAft>
                <a:spcPts val="0"/>
              </a:spcAft>
              <a:buClr>
                <a:schemeClr val="dk1"/>
              </a:buClr>
              <a:buSzPts val="2000"/>
              <a:buFont typeface="Calibri"/>
              <a:buNone/>
              <a:defRPr b="1" sz="2000"/>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77" name="Google Shape;67;p31"/>
          <p:cNvSpPr>
            <a:spLocks noGrp="1"/>
          </p:cNvSpPr>
          <p:nvPr>
            <p:ph type="pic" idx="2"/>
          </p:nvPr>
        </p:nvSpPr>
        <p:spPr>
          <a:xfrm>
            <a:off x="2389717" y="612775"/>
            <a:ext cx="7315200" cy="4114800"/>
          </a:xfrm>
          <a:prstGeom prst="rect"/>
          <a:noFill/>
          <a:ln>
            <a:noFill/>
          </a:ln>
        </p:spPr>
      </p:sp>
      <p:sp>
        <p:nvSpPr>
          <p:cNvPr id="1048778" name="Google Shape;68;p31"/>
          <p:cNvSpPr txBox="1">
            <a:spLocks noGrp="1"/>
          </p:cNvSpPr>
          <p:nvPr>
            <p:ph type="body" idx="1"/>
          </p:nvPr>
        </p:nvSpPr>
        <p:spPr>
          <a:xfrm>
            <a:off x="2389717" y="5367338"/>
            <a:ext cx="7315200" cy="804862"/>
          </a:xfrm>
          <a:prstGeom prst="rect"/>
          <a:noFill/>
          <a:ln>
            <a:noFill/>
          </a:ln>
        </p:spPr>
        <p:txBody>
          <a:bodyPr anchor="t" anchorCtr="0" bIns="45700" lIns="91425" rIns="91425" spcFirstLastPara="1" tIns="45700" wrap="square">
            <a:normAutofit/>
          </a:bodyPr>
          <a:lstStyle>
            <a:lvl1pPr algn="l" indent="-228600" lvl="0" marL="457200">
              <a:spcBef>
                <a:spcPts val="280"/>
              </a:spcBef>
              <a:spcAft>
                <a:spcPts val="0"/>
              </a:spcAft>
              <a:buClr>
                <a:schemeClr val="dk1"/>
              </a:buClr>
              <a:buSzPts val="1400"/>
              <a:buNone/>
              <a:defRPr sz="1400"/>
            </a:lvl1pPr>
            <a:lvl2pPr algn="l" indent="-228600" lvl="1" marL="914400">
              <a:spcBef>
                <a:spcPts val="240"/>
              </a:spcBef>
              <a:spcAft>
                <a:spcPts val="0"/>
              </a:spcAft>
              <a:buClr>
                <a:schemeClr val="dk1"/>
              </a:buClr>
              <a:buSzPts val="1200"/>
              <a:buNone/>
              <a:defRPr sz="1200"/>
            </a:lvl2pPr>
            <a:lvl3pPr algn="l" indent="-228600" lvl="2" marL="1371600">
              <a:spcBef>
                <a:spcPts val="200"/>
              </a:spcBef>
              <a:spcAft>
                <a:spcPts val="0"/>
              </a:spcAft>
              <a:buClr>
                <a:schemeClr val="dk1"/>
              </a:buClr>
              <a:buSzPts val="1000"/>
              <a:buNone/>
              <a:defRPr sz="1000"/>
            </a:lvl3pPr>
            <a:lvl4pPr algn="l" indent="-228600" lvl="3" marL="1828800">
              <a:spcBef>
                <a:spcPts val="180"/>
              </a:spcBef>
              <a:spcAft>
                <a:spcPts val="0"/>
              </a:spcAft>
              <a:buClr>
                <a:schemeClr val="dk1"/>
              </a:buClr>
              <a:buSzPts val="900"/>
              <a:buNone/>
              <a:defRPr sz="900"/>
            </a:lvl4pPr>
            <a:lvl5pPr algn="l" indent="-228600" lvl="4" marL="2286000">
              <a:spcBef>
                <a:spcPts val="180"/>
              </a:spcBef>
              <a:spcAft>
                <a:spcPts val="0"/>
              </a:spcAft>
              <a:buClr>
                <a:schemeClr val="dk1"/>
              </a:buClr>
              <a:buSzPts val="900"/>
              <a:buNone/>
              <a:defRPr sz="900"/>
            </a:lvl5pPr>
            <a:lvl6pPr algn="l" indent="-228600" lvl="5" marL="2743200">
              <a:spcBef>
                <a:spcPts val="180"/>
              </a:spcBef>
              <a:spcAft>
                <a:spcPts val="0"/>
              </a:spcAft>
              <a:buClr>
                <a:schemeClr val="dk1"/>
              </a:buClr>
              <a:buSzPts val="900"/>
              <a:buNone/>
              <a:defRPr sz="900"/>
            </a:lvl6pPr>
            <a:lvl7pPr algn="l" indent="-228600" lvl="6" marL="3200400">
              <a:spcBef>
                <a:spcPts val="180"/>
              </a:spcBef>
              <a:spcAft>
                <a:spcPts val="0"/>
              </a:spcAft>
              <a:buClr>
                <a:schemeClr val="dk1"/>
              </a:buClr>
              <a:buSzPts val="900"/>
              <a:buNone/>
              <a:defRPr sz="900"/>
            </a:lvl7pPr>
            <a:lvl8pPr algn="l" indent="-228600" lvl="7" marL="3657600">
              <a:spcBef>
                <a:spcPts val="180"/>
              </a:spcBef>
              <a:spcAft>
                <a:spcPts val="0"/>
              </a:spcAft>
              <a:buClr>
                <a:schemeClr val="dk1"/>
              </a:buClr>
              <a:buSzPts val="900"/>
              <a:buNone/>
              <a:defRPr sz="900"/>
            </a:lvl8pPr>
            <a:lvl9pPr algn="l" indent="-228600" lvl="8" marL="4114800">
              <a:spcBef>
                <a:spcPts val="180"/>
              </a:spcBef>
              <a:spcAft>
                <a:spcPts val="0"/>
              </a:spcAft>
              <a:buClr>
                <a:schemeClr val="dk1"/>
              </a:buClr>
              <a:buSzPts val="900"/>
              <a:buNone/>
              <a:defRPr sz="900"/>
            </a:lvl9pPr>
          </a:lstStyle>
          <a:p/>
        </p:txBody>
      </p:sp>
      <p:sp>
        <p:nvSpPr>
          <p:cNvPr id="1048779" name="Google Shape;69;p31"/>
          <p:cNvSpPr txBox="1">
            <a:spLocks noGrp="1"/>
          </p:cNvSpPr>
          <p:nvPr>
            <p:ph type="dt" idx="10"/>
          </p:nvPr>
        </p:nvSpPr>
        <p:spPr>
          <a:xfrm>
            <a:off x="609600" y="6356351"/>
            <a:ext cx="28448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fld id="{E03F70C8-2346-4E0D-A927-8F786D304F60}" type="datetime1">
              <a:rPr lang="en-US" smtClean="0"/>
              <a:t>3/1/2023</a:t>
            </a:fld>
          </a:p>
        </p:txBody>
      </p:sp>
      <p:sp>
        <p:nvSpPr>
          <p:cNvPr id="1048780" name="Google Shape;70;p31"/>
          <p:cNvSpPr txBox="1">
            <a:spLocks noGrp="1"/>
          </p:cNvSpPr>
          <p:nvPr>
            <p:ph type="ftr" idx="11"/>
          </p:nvPr>
        </p:nvSpPr>
        <p:spPr>
          <a:xfrm>
            <a:off x="4165600" y="6356351"/>
            <a:ext cx="3860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r>
              <a:rPr lang="en-IN"/>
              <a:t>SNSCE-CSE- BATCH NO:1 </a:t>
            </a:r>
          </a:p>
        </p:txBody>
      </p:sp>
      <p:sp>
        <p:nvSpPr>
          <p:cNvPr id="1048781" name="Google Shape;71;p31"/>
          <p:cNvSpPr txBox="1">
            <a:spLocks noGrp="1"/>
          </p:cNvSpPr>
          <p:nvPr>
            <p:ph type="sldNum" idx="12"/>
          </p:nvPr>
        </p:nvSpPr>
        <p:spPr>
          <a:xfrm>
            <a:off x="8737600" y="6356351"/>
            <a:ext cx="28448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3" name="Shape 9"/>
        <p:cNvGrpSpPr/>
        <p:nvPr/>
      </p:nvGrpSpPr>
      <p:grpSpPr>
        <a:xfrm>
          <a:off x="0" y="0"/>
          <a:ext cx="0" cy="0"/>
          <a:chOff x="0" y="0"/>
          <a:chExt cx="0" cy="0"/>
        </a:xfrm>
      </p:grpSpPr>
      <p:sp>
        <p:nvSpPr>
          <p:cNvPr id="1048576" name="Google Shape;10;p22"/>
          <p:cNvSpPr txBox="1">
            <a:spLocks noGrp="1"/>
          </p:cNvSpPr>
          <p:nvPr>
            <p:ph type="title"/>
          </p:nvPr>
        </p:nvSpPr>
        <p:spPr>
          <a:xfrm>
            <a:off x="609600" y="274638"/>
            <a:ext cx="10972800" cy="1143000"/>
          </a:xfrm>
          <a:prstGeom prst="rect"/>
          <a:noFill/>
          <a:ln>
            <a:noFill/>
          </a:ln>
        </p:spPr>
        <p:txBody>
          <a:bodyPr anchor="ctr" anchorCtr="0" bIns="45700" lIns="91425" rIns="91425" spcFirstLastPara="1" tIns="45700" wrap="square">
            <a:normAutofit/>
          </a:bodyPr>
          <a:lstStyle>
            <a:lvl1pPr algn="ctr" lvl="0" marR="0" rtl="0">
              <a:spcBef>
                <a:spcPts val="0"/>
              </a:spcBef>
              <a:spcAft>
                <a:spcPts val="0"/>
              </a:spcAft>
              <a:buClr>
                <a:schemeClr val="dk1"/>
              </a:buClr>
              <a:buSzPts val="4400"/>
              <a:buFont typeface="Calibri"/>
              <a:buNone/>
              <a:defRPr b="0" cap="none" sz="4400" i="0" strike="noStrike" u="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77" name="Google Shape;11;p22"/>
          <p:cNvSpPr txBox="1">
            <a:spLocks noGrp="1"/>
          </p:cNvSpPr>
          <p:nvPr>
            <p:ph type="body" idx="1"/>
          </p:nvPr>
        </p:nvSpPr>
        <p:spPr>
          <a:xfrm>
            <a:off x="609600" y="1600201"/>
            <a:ext cx="10972800" cy="4525963"/>
          </a:xfrm>
          <a:prstGeom prst="rect"/>
          <a:noFill/>
          <a:ln>
            <a:noFill/>
          </a:ln>
        </p:spPr>
        <p:txBody>
          <a:bodyPr anchor="t" anchorCtr="0" bIns="45700" lIns="91425" rIns="91425" spcFirstLastPara="1" tIns="45700" wrap="square">
            <a:normAutofit/>
          </a:bodyPr>
          <a:lstStyle>
            <a:lvl1pPr algn="l" indent="-431800" lvl="0" marL="457200" marR="0" rtl="0">
              <a:spcBef>
                <a:spcPts val="640"/>
              </a:spcBef>
              <a:spcAft>
                <a:spcPts val="0"/>
              </a:spcAft>
              <a:buClr>
                <a:schemeClr val="dk1"/>
              </a:buClr>
              <a:buSzPts val="3200"/>
              <a:buFont typeface="Arial"/>
              <a:buChar char="•"/>
              <a:defRPr b="0" cap="none" sz="3200" i="0" strike="noStrike" u="none">
                <a:solidFill>
                  <a:schemeClr val="dk1"/>
                </a:solidFill>
                <a:latin typeface="Calibri"/>
                <a:ea typeface="Calibri"/>
                <a:cs typeface="Calibri"/>
                <a:sym typeface="Calibri"/>
              </a:defRPr>
            </a:lvl1pPr>
            <a:lvl2pPr algn="l" indent="-406400" lvl="1" marL="914400" marR="0" rtl="0">
              <a:spcBef>
                <a:spcPts val="560"/>
              </a:spcBef>
              <a:spcAft>
                <a:spcPts val="0"/>
              </a:spcAft>
              <a:buClr>
                <a:schemeClr val="dk1"/>
              </a:buClr>
              <a:buSzPts val="2800"/>
              <a:buFont typeface="Arial"/>
              <a:buChar char="–"/>
              <a:defRPr b="0" cap="none" sz="2800" i="0" strike="noStrike" u="none">
                <a:solidFill>
                  <a:schemeClr val="dk1"/>
                </a:solidFill>
                <a:latin typeface="Calibri"/>
                <a:ea typeface="Calibri"/>
                <a:cs typeface="Calibri"/>
                <a:sym typeface="Calibri"/>
              </a:defRPr>
            </a:lvl2pPr>
            <a:lvl3pPr algn="l" indent="-381000" lvl="2" marL="1371600" marR="0" rtl="0">
              <a:spcBef>
                <a:spcPts val="480"/>
              </a:spcBef>
              <a:spcAft>
                <a:spcPts val="0"/>
              </a:spcAft>
              <a:buClr>
                <a:schemeClr val="dk1"/>
              </a:buClr>
              <a:buSzPts val="2400"/>
              <a:buFont typeface="Arial"/>
              <a:buChar char="•"/>
              <a:defRPr b="0" cap="none" sz="2400" i="0" strike="noStrike" u="none">
                <a:solidFill>
                  <a:schemeClr val="dk1"/>
                </a:solidFill>
                <a:latin typeface="Calibri"/>
                <a:ea typeface="Calibri"/>
                <a:cs typeface="Calibri"/>
                <a:sym typeface="Calibri"/>
              </a:defRPr>
            </a:lvl3pPr>
            <a:lvl4pPr algn="l" indent="-355600" lvl="3" marL="1828800" marR="0" rtl="0">
              <a:spcBef>
                <a:spcPts val="400"/>
              </a:spcBef>
              <a:spcAft>
                <a:spcPts val="0"/>
              </a:spcAft>
              <a:buClr>
                <a:schemeClr val="dk1"/>
              </a:buClr>
              <a:buSzPts val="2000"/>
              <a:buFont typeface="Arial"/>
              <a:buChar char="–"/>
              <a:defRPr b="0" cap="none" sz="2000" i="0" strike="noStrike" u="none">
                <a:solidFill>
                  <a:schemeClr val="dk1"/>
                </a:solidFill>
                <a:latin typeface="Calibri"/>
                <a:ea typeface="Calibri"/>
                <a:cs typeface="Calibri"/>
                <a:sym typeface="Calibri"/>
              </a:defRPr>
            </a:lvl4pPr>
            <a:lvl5pPr algn="l" indent="-355600" lvl="4" marL="2286000" marR="0" rtl="0">
              <a:spcBef>
                <a:spcPts val="400"/>
              </a:spcBef>
              <a:spcAft>
                <a:spcPts val="0"/>
              </a:spcAft>
              <a:buClr>
                <a:schemeClr val="dk1"/>
              </a:buClr>
              <a:buSzPts val="2000"/>
              <a:buFont typeface="Arial"/>
              <a:buChar char="»"/>
              <a:defRPr b="0" cap="none" sz="2000" i="0" strike="noStrike" u="none">
                <a:solidFill>
                  <a:schemeClr val="dk1"/>
                </a:solidFill>
                <a:latin typeface="Calibri"/>
                <a:ea typeface="Calibri"/>
                <a:cs typeface="Calibri"/>
                <a:sym typeface="Calibri"/>
              </a:defRPr>
            </a:lvl5pPr>
            <a:lvl6pPr algn="l" indent="-355600" lvl="5" marL="2743200" marR="0" rtl="0">
              <a:spcBef>
                <a:spcPts val="400"/>
              </a:spcBef>
              <a:spcAft>
                <a:spcPts val="0"/>
              </a:spcAft>
              <a:buClr>
                <a:schemeClr val="dk1"/>
              </a:buClr>
              <a:buSzPts val="2000"/>
              <a:buFont typeface="Arial"/>
              <a:buChar char="•"/>
              <a:defRPr b="0" cap="none" sz="2000" i="0" strike="noStrike" u="none">
                <a:solidFill>
                  <a:schemeClr val="dk1"/>
                </a:solidFill>
                <a:latin typeface="Calibri"/>
                <a:ea typeface="Calibri"/>
                <a:cs typeface="Calibri"/>
                <a:sym typeface="Calibri"/>
              </a:defRPr>
            </a:lvl6pPr>
            <a:lvl7pPr algn="l" indent="-355600" lvl="6" marL="3200400" marR="0" rtl="0">
              <a:spcBef>
                <a:spcPts val="400"/>
              </a:spcBef>
              <a:spcAft>
                <a:spcPts val="0"/>
              </a:spcAft>
              <a:buClr>
                <a:schemeClr val="dk1"/>
              </a:buClr>
              <a:buSzPts val="2000"/>
              <a:buFont typeface="Arial"/>
              <a:buChar char="•"/>
              <a:defRPr b="0" cap="none" sz="2000" i="0" strike="noStrike" u="none">
                <a:solidFill>
                  <a:schemeClr val="dk1"/>
                </a:solidFill>
                <a:latin typeface="Calibri"/>
                <a:ea typeface="Calibri"/>
                <a:cs typeface="Calibri"/>
                <a:sym typeface="Calibri"/>
              </a:defRPr>
            </a:lvl7pPr>
            <a:lvl8pPr algn="l" indent="-355600" lvl="7" marL="3657600" marR="0" rtl="0">
              <a:spcBef>
                <a:spcPts val="400"/>
              </a:spcBef>
              <a:spcAft>
                <a:spcPts val="0"/>
              </a:spcAft>
              <a:buClr>
                <a:schemeClr val="dk1"/>
              </a:buClr>
              <a:buSzPts val="2000"/>
              <a:buFont typeface="Arial"/>
              <a:buChar char="•"/>
              <a:defRPr b="0" cap="none" sz="2000" i="0" strike="noStrike" u="none">
                <a:solidFill>
                  <a:schemeClr val="dk1"/>
                </a:solidFill>
                <a:latin typeface="Calibri"/>
                <a:ea typeface="Calibri"/>
                <a:cs typeface="Calibri"/>
                <a:sym typeface="Calibri"/>
              </a:defRPr>
            </a:lvl8pPr>
            <a:lvl9pPr algn="l" indent="-355600" lvl="8" marL="4114800" marR="0" rtl="0">
              <a:spcBef>
                <a:spcPts val="400"/>
              </a:spcBef>
              <a:spcAft>
                <a:spcPts val="0"/>
              </a:spcAft>
              <a:buClr>
                <a:schemeClr val="dk1"/>
              </a:buClr>
              <a:buSzPts val="2000"/>
              <a:buFont typeface="Arial"/>
              <a:buChar char="•"/>
              <a:defRPr b="0" cap="none" sz="2000" i="0" strike="noStrike" u="none">
                <a:solidFill>
                  <a:schemeClr val="dk1"/>
                </a:solidFill>
                <a:latin typeface="Calibri"/>
                <a:ea typeface="Calibri"/>
                <a:cs typeface="Calibri"/>
                <a:sym typeface="Calibri"/>
              </a:defRPr>
            </a:lvl9pPr>
          </a:lstStyle>
          <a:p/>
        </p:txBody>
      </p:sp>
      <p:sp>
        <p:nvSpPr>
          <p:cNvPr id="1048578" name="Google Shape;12;p22"/>
          <p:cNvSpPr txBox="1">
            <a:spLocks noGrp="1"/>
          </p:cNvSpPr>
          <p:nvPr>
            <p:ph type="dt" idx="10"/>
          </p:nvPr>
        </p:nvSpPr>
        <p:spPr>
          <a:xfrm>
            <a:off x="609600" y="6356351"/>
            <a:ext cx="2844800" cy="365125"/>
          </a:xfrm>
          <a:prstGeom prst="rect"/>
          <a:noFill/>
          <a:ln>
            <a:noFill/>
          </a:ln>
        </p:spPr>
        <p:txBody>
          <a:bodyPr anchor="ctr"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a:fld id="{212661E0-137A-45F8-BD24-A5E9578A477E}" type="datetime1">
              <a:rPr lang="en-US" smtClean="0"/>
              <a:t>3/1/2023</a:t>
            </a:fld>
          </a:p>
        </p:txBody>
      </p:sp>
      <p:sp>
        <p:nvSpPr>
          <p:cNvPr id="1048579" name="Google Shape;13;p22"/>
          <p:cNvSpPr txBox="1">
            <a:spLocks noGrp="1"/>
          </p:cNvSpPr>
          <p:nvPr>
            <p:ph type="ftr" idx="11"/>
          </p:nvPr>
        </p:nvSpPr>
        <p:spPr>
          <a:xfrm>
            <a:off x="4165600" y="6356351"/>
            <a:ext cx="3860800" cy="365125"/>
          </a:xfrm>
          <a:prstGeom prst="rect"/>
          <a:noFill/>
          <a:ln>
            <a:noFill/>
          </a:ln>
        </p:spPr>
        <p:txBody>
          <a:bodyPr anchor="ctr" anchorCtr="0" bIns="45700" lIns="91425" rIns="91425" spcFirstLastPara="1" tIns="45700" wrap="square">
            <a:noAutofit/>
          </a:bodyPr>
          <a:lstStyle>
            <a:lvl1pPr algn="ctr" lvl="0" marR="0" rtl="0">
              <a:spcBef>
                <a:spcPts val="0"/>
              </a:spcBef>
              <a:spcAft>
                <a:spcPts val="0"/>
              </a:spcAft>
              <a:buSzPts val="1400"/>
              <a:buNone/>
              <a:defRPr b="0" cap="none" sz="1200" i="0" strike="noStrike" u="none">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a:r>
              <a:rPr lang="en-IN"/>
              <a:t>SNSCE-CSE- BATCH NO:1 </a:t>
            </a:r>
          </a:p>
        </p:txBody>
      </p:sp>
      <p:sp>
        <p:nvSpPr>
          <p:cNvPr id="1048580" name="Google Shape;14;p22"/>
          <p:cNvSpPr txBox="1">
            <a:spLocks noGrp="1"/>
          </p:cNvSpPr>
          <p:nvPr>
            <p:ph type="sldNum" idx="12"/>
          </p:nvPr>
        </p:nvSpPr>
        <p:spPr>
          <a:xfrm>
            <a:off x="8737600" y="6356351"/>
            <a:ext cx="2844800" cy="365125"/>
          </a:xfrm>
          <a:prstGeom prst="rect"/>
          <a:noFill/>
          <a:ln>
            <a:noFill/>
          </a:ln>
        </p:spPr>
        <p:txBody>
          <a:bodyPr anchor="ctr" anchorCtr="0" bIns="45700" lIns="91425" rIns="91425" spcFirstLastPara="1" tIns="45700" wrap="square">
            <a:noAutofit/>
          </a:bodyPr>
          <a:lstStyle>
            <a:lvl1pPr algn="r" indent="0" lvl="0" marL="0" marR="0" rtl="0">
              <a:spcBef>
                <a:spcPts val="0"/>
              </a:spcBef>
              <a:buNone/>
              <a:defRPr b="0" cap="none" sz="1200" i="0" strike="noStrike" u="none">
                <a:solidFill>
                  <a:srgbClr val="888888"/>
                </a:solidFill>
                <a:latin typeface="Calibri"/>
                <a:ea typeface="Calibri"/>
                <a:cs typeface="Calibri"/>
                <a:sym typeface="Calibri"/>
              </a:defRPr>
            </a:lvl1pPr>
            <a:lvl2pPr algn="r" indent="0" lvl="1" marL="0" marR="0" rtl="0">
              <a:spcBef>
                <a:spcPts val="0"/>
              </a:spcBef>
              <a:buNone/>
              <a:defRPr b="0" cap="none" sz="1200" i="0" strike="noStrike" u="none">
                <a:solidFill>
                  <a:srgbClr val="888888"/>
                </a:solidFill>
                <a:latin typeface="Calibri"/>
                <a:ea typeface="Calibri"/>
                <a:cs typeface="Calibri"/>
                <a:sym typeface="Calibri"/>
              </a:defRPr>
            </a:lvl2pPr>
            <a:lvl3pPr algn="r" indent="0" lvl="2" marL="0" marR="0" rtl="0">
              <a:spcBef>
                <a:spcPts val="0"/>
              </a:spcBef>
              <a:buNone/>
              <a:defRPr b="0" cap="none" sz="1200" i="0" strike="noStrike" u="none">
                <a:solidFill>
                  <a:srgbClr val="888888"/>
                </a:solidFill>
                <a:latin typeface="Calibri"/>
                <a:ea typeface="Calibri"/>
                <a:cs typeface="Calibri"/>
                <a:sym typeface="Calibri"/>
              </a:defRPr>
            </a:lvl3pPr>
            <a:lvl4pPr algn="r" indent="0" lvl="3" marL="0" marR="0" rtl="0">
              <a:spcBef>
                <a:spcPts val="0"/>
              </a:spcBef>
              <a:buNone/>
              <a:defRPr b="0" cap="none" sz="1200" i="0" strike="noStrike" u="none">
                <a:solidFill>
                  <a:srgbClr val="888888"/>
                </a:solidFill>
                <a:latin typeface="Calibri"/>
                <a:ea typeface="Calibri"/>
                <a:cs typeface="Calibri"/>
                <a:sym typeface="Calibri"/>
              </a:defRPr>
            </a:lvl4pPr>
            <a:lvl5pPr algn="r" indent="0" lvl="4" marL="0" marR="0" rtl="0">
              <a:spcBef>
                <a:spcPts val="0"/>
              </a:spcBef>
              <a:buNone/>
              <a:defRPr b="0" cap="none" sz="1200" i="0" strike="noStrike" u="none">
                <a:solidFill>
                  <a:srgbClr val="888888"/>
                </a:solidFill>
                <a:latin typeface="Calibri"/>
                <a:ea typeface="Calibri"/>
                <a:cs typeface="Calibri"/>
                <a:sym typeface="Calibri"/>
              </a:defRPr>
            </a:lvl5pPr>
            <a:lvl6pPr algn="r" indent="0" lvl="5" marL="0" marR="0" rtl="0">
              <a:spcBef>
                <a:spcPts val="0"/>
              </a:spcBef>
              <a:buNone/>
              <a:defRPr b="0" cap="none" sz="1200" i="0" strike="noStrike" u="none">
                <a:solidFill>
                  <a:srgbClr val="888888"/>
                </a:solidFill>
                <a:latin typeface="Calibri"/>
                <a:ea typeface="Calibri"/>
                <a:cs typeface="Calibri"/>
                <a:sym typeface="Calibri"/>
              </a:defRPr>
            </a:lvl6pPr>
            <a:lvl7pPr algn="r" indent="0" lvl="6" marL="0" marR="0" rtl="0">
              <a:spcBef>
                <a:spcPts val="0"/>
              </a:spcBef>
              <a:buNone/>
              <a:defRPr b="0" cap="none" sz="1200" i="0" strike="noStrike" u="none">
                <a:solidFill>
                  <a:srgbClr val="888888"/>
                </a:solidFill>
                <a:latin typeface="Calibri"/>
                <a:ea typeface="Calibri"/>
                <a:cs typeface="Calibri"/>
                <a:sym typeface="Calibri"/>
              </a:defRPr>
            </a:lvl7pPr>
            <a:lvl8pPr algn="r" indent="0" lvl="7" marL="0" marR="0" rtl="0">
              <a:spcBef>
                <a:spcPts val="0"/>
              </a:spcBef>
              <a:buNone/>
              <a:defRPr b="0" cap="none" sz="1200" i="0" strike="noStrike" u="none">
                <a:solidFill>
                  <a:srgbClr val="888888"/>
                </a:solidFill>
                <a:latin typeface="Calibri"/>
                <a:ea typeface="Calibri"/>
                <a:cs typeface="Calibri"/>
                <a:sym typeface="Calibri"/>
              </a:defRPr>
            </a:lvl8pPr>
            <a:lvl9pPr algn="r" indent="0" lvl="8" marL="0" marR="0" rtl="0">
              <a:spcBef>
                <a:spcPts val="0"/>
              </a:spcBef>
              <a:buNone/>
              <a:defRPr b="0" cap="none" sz="1200" i="0" strike="noStrike" u="none">
                <a:solidFill>
                  <a:srgbClr val="888888"/>
                </a:solidFill>
                <a:latin typeface="Calibri"/>
                <a:ea typeface="Calibri"/>
                <a:cs typeface="Calibri"/>
                <a:sym typeface="Calibri"/>
              </a:defRPr>
            </a:lvl9pPr>
          </a:lstStyle>
          <a:p>
            <a:pPr algn="r" indent="0" lvl="0" marL="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Lst>
  <p:hf dt="1" ftr="1" hdr="0" sldNum="1"/>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3" name="Shape 9"/>
        <p:cNvGrpSpPr/>
        <p:nvPr/>
      </p:nvGrpSpPr>
      <p:grpSpPr>
        <a:xfrm>
          <a:off x="0" y="0"/>
          <a:ext cx="0" cy="0"/>
          <a:chOff x="0" y="0"/>
          <a:chExt cx="0" cy="0"/>
        </a:xfrm>
      </p:grpSpPr>
      <p:sp>
        <p:nvSpPr>
          <p:cNvPr id="1048646" name="Google Shape;10;p22"/>
          <p:cNvSpPr txBox="1">
            <a:spLocks noGrp="1"/>
          </p:cNvSpPr>
          <p:nvPr>
            <p:ph type="title"/>
          </p:nvPr>
        </p:nvSpPr>
        <p:spPr>
          <a:xfrm>
            <a:off x="609600" y="274638"/>
            <a:ext cx="10972800" cy="1143000"/>
          </a:xfrm>
          <a:prstGeom prst="rect"/>
          <a:noFill/>
          <a:ln>
            <a:noFill/>
          </a:ln>
        </p:spPr>
        <p:txBody>
          <a:bodyPr anchor="ctr" anchorCtr="0" bIns="45700" lIns="91425" rIns="91425" spcFirstLastPara="1" tIns="45700" wrap="square">
            <a:normAutofit/>
          </a:bodyPr>
          <a:lstStyle>
            <a:lvl1pPr algn="ctr" lvl="0" marR="0" rtl="0">
              <a:spcBef>
                <a:spcPts val="0"/>
              </a:spcBef>
              <a:spcAft>
                <a:spcPts val="0"/>
              </a:spcAft>
              <a:buClr>
                <a:schemeClr val="dk1"/>
              </a:buClr>
              <a:buSzPts val="4400"/>
              <a:buFont typeface="Calibri"/>
              <a:buNone/>
              <a:defRPr b="0" cap="none" sz="4400" i="0" strike="noStrike" u="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t/>
            </a:r>
          </a:p>
        </p:txBody>
      </p:sp>
      <p:sp>
        <p:nvSpPr>
          <p:cNvPr id="1048647" name="Google Shape;11;p22"/>
          <p:cNvSpPr txBox="1">
            <a:spLocks noGrp="1"/>
          </p:cNvSpPr>
          <p:nvPr>
            <p:ph type="body" idx="1"/>
          </p:nvPr>
        </p:nvSpPr>
        <p:spPr>
          <a:xfrm>
            <a:off x="609600" y="1600201"/>
            <a:ext cx="10972800" cy="4525963"/>
          </a:xfrm>
          <a:prstGeom prst="rect"/>
          <a:noFill/>
          <a:ln>
            <a:noFill/>
          </a:ln>
        </p:spPr>
        <p:txBody>
          <a:bodyPr anchor="t" anchorCtr="0" bIns="45700" lIns="91425" rIns="91425" spcFirstLastPara="1" tIns="45700" wrap="square">
            <a:normAutofit/>
          </a:bodyPr>
          <a:lstStyle>
            <a:lvl1pPr algn="l" indent="-431800" lvl="0" marL="457200" marR="0" rtl="0">
              <a:spcBef>
                <a:spcPts val="640"/>
              </a:spcBef>
              <a:spcAft>
                <a:spcPts val="0"/>
              </a:spcAft>
              <a:buClr>
                <a:schemeClr val="dk1"/>
              </a:buClr>
              <a:buSzPts val="3200"/>
              <a:buFont typeface="Arial"/>
              <a:buChar char="•"/>
              <a:defRPr b="0" cap="none" sz="3200" i="0" strike="noStrike" u="none">
                <a:solidFill>
                  <a:schemeClr val="dk1"/>
                </a:solidFill>
                <a:latin typeface="Calibri"/>
                <a:ea typeface="Calibri"/>
                <a:cs typeface="Calibri"/>
                <a:sym typeface="Calibri"/>
              </a:defRPr>
            </a:lvl1pPr>
            <a:lvl2pPr algn="l" indent="-406400" lvl="1" marL="914400" marR="0" rtl="0">
              <a:spcBef>
                <a:spcPts val="560"/>
              </a:spcBef>
              <a:spcAft>
                <a:spcPts val="0"/>
              </a:spcAft>
              <a:buClr>
                <a:schemeClr val="dk1"/>
              </a:buClr>
              <a:buSzPts val="2800"/>
              <a:buFont typeface="Arial"/>
              <a:buChar char="–"/>
              <a:defRPr b="0" cap="none" sz="2800" i="0" strike="noStrike" u="none">
                <a:solidFill>
                  <a:schemeClr val="dk1"/>
                </a:solidFill>
                <a:latin typeface="Calibri"/>
                <a:ea typeface="Calibri"/>
                <a:cs typeface="Calibri"/>
                <a:sym typeface="Calibri"/>
              </a:defRPr>
            </a:lvl2pPr>
            <a:lvl3pPr algn="l" indent="-381000" lvl="2" marL="1371600" marR="0" rtl="0">
              <a:spcBef>
                <a:spcPts val="480"/>
              </a:spcBef>
              <a:spcAft>
                <a:spcPts val="0"/>
              </a:spcAft>
              <a:buClr>
                <a:schemeClr val="dk1"/>
              </a:buClr>
              <a:buSzPts val="2400"/>
              <a:buFont typeface="Arial"/>
              <a:buChar char="•"/>
              <a:defRPr b="0" cap="none" sz="2400" i="0" strike="noStrike" u="none">
                <a:solidFill>
                  <a:schemeClr val="dk1"/>
                </a:solidFill>
                <a:latin typeface="Calibri"/>
                <a:ea typeface="Calibri"/>
                <a:cs typeface="Calibri"/>
                <a:sym typeface="Calibri"/>
              </a:defRPr>
            </a:lvl3pPr>
            <a:lvl4pPr algn="l" indent="-355600" lvl="3" marL="1828800" marR="0" rtl="0">
              <a:spcBef>
                <a:spcPts val="400"/>
              </a:spcBef>
              <a:spcAft>
                <a:spcPts val="0"/>
              </a:spcAft>
              <a:buClr>
                <a:schemeClr val="dk1"/>
              </a:buClr>
              <a:buSzPts val="2000"/>
              <a:buFont typeface="Arial"/>
              <a:buChar char="–"/>
              <a:defRPr b="0" cap="none" sz="2000" i="0" strike="noStrike" u="none">
                <a:solidFill>
                  <a:schemeClr val="dk1"/>
                </a:solidFill>
                <a:latin typeface="Calibri"/>
                <a:ea typeface="Calibri"/>
                <a:cs typeface="Calibri"/>
                <a:sym typeface="Calibri"/>
              </a:defRPr>
            </a:lvl4pPr>
            <a:lvl5pPr algn="l" indent="-355600" lvl="4" marL="2286000" marR="0" rtl="0">
              <a:spcBef>
                <a:spcPts val="400"/>
              </a:spcBef>
              <a:spcAft>
                <a:spcPts val="0"/>
              </a:spcAft>
              <a:buClr>
                <a:schemeClr val="dk1"/>
              </a:buClr>
              <a:buSzPts val="2000"/>
              <a:buFont typeface="Arial"/>
              <a:buChar char="»"/>
              <a:defRPr b="0" cap="none" sz="2000" i="0" strike="noStrike" u="none">
                <a:solidFill>
                  <a:schemeClr val="dk1"/>
                </a:solidFill>
                <a:latin typeface="Calibri"/>
                <a:ea typeface="Calibri"/>
                <a:cs typeface="Calibri"/>
                <a:sym typeface="Calibri"/>
              </a:defRPr>
            </a:lvl5pPr>
            <a:lvl6pPr algn="l" indent="-355600" lvl="5" marL="2743200" marR="0" rtl="0">
              <a:spcBef>
                <a:spcPts val="400"/>
              </a:spcBef>
              <a:spcAft>
                <a:spcPts val="0"/>
              </a:spcAft>
              <a:buClr>
                <a:schemeClr val="dk1"/>
              </a:buClr>
              <a:buSzPts val="2000"/>
              <a:buFont typeface="Arial"/>
              <a:buChar char="•"/>
              <a:defRPr b="0" cap="none" sz="2000" i="0" strike="noStrike" u="none">
                <a:solidFill>
                  <a:schemeClr val="dk1"/>
                </a:solidFill>
                <a:latin typeface="Calibri"/>
                <a:ea typeface="Calibri"/>
                <a:cs typeface="Calibri"/>
                <a:sym typeface="Calibri"/>
              </a:defRPr>
            </a:lvl6pPr>
            <a:lvl7pPr algn="l" indent="-355600" lvl="6" marL="3200400" marR="0" rtl="0">
              <a:spcBef>
                <a:spcPts val="400"/>
              </a:spcBef>
              <a:spcAft>
                <a:spcPts val="0"/>
              </a:spcAft>
              <a:buClr>
                <a:schemeClr val="dk1"/>
              </a:buClr>
              <a:buSzPts val="2000"/>
              <a:buFont typeface="Arial"/>
              <a:buChar char="•"/>
              <a:defRPr b="0" cap="none" sz="2000" i="0" strike="noStrike" u="none">
                <a:solidFill>
                  <a:schemeClr val="dk1"/>
                </a:solidFill>
                <a:latin typeface="Calibri"/>
                <a:ea typeface="Calibri"/>
                <a:cs typeface="Calibri"/>
                <a:sym typeface="Calibri"/>
              </a:defRPr>
            </a:lvl7pPr>
            <a:lvl8pPr algn="l" indent="-355600" lvl="7" marL="3657600" marR="0" rtl="0">
              <a:spcBef>
                <a:spcPts val="400"/>
              </a:spcBef>
              <a:spcAft>
                <a:spcPts val="0"/>
              </a:spcAft>
              <a:buClr>
                <a:schemeClr val="dk1"/>
              </a:buClr>
              <a:buSzPts val="2000"/>
              <a:buFont typeface="Arial"/>
              <a:buChar char="•"/>
              <a:defRPr b="0" cap="none" sz="2000" i="0" strike="noStrike" u="none">
                <a:solidFill>
                  <a:schemeClr val="dk1"/>
                </a:solidFill>
                <a:latin typeface="Calibri"/>
                <a:ea typeface="Calibri"/>
                <a:cs typeface="Calibri"/>
                <a:sym typeface="Calibri"/>
              </a:defRPr>
            </a:lvl8pPr>
            <a:lvl9pPr algn="l" indent="-355600" lvl="8" marL="4114800" marR="0" rtl="0">
              <a:spcBef>
                <a:spcPts val="400"/>
              </a:spcBef>
              <a:spcAft>
                <a:spcPts val="0"/>
              </a:spcAft>
              <a:buClr>
                <a:schemeClr val="dk1"/>
              </a:buClr>
              <a:buSzPts val="2000"/>
              <a:buFont typeface="Arial"/>
              <a:buChar char="•"/>
              <a:defRPr b="0" cap="none" sz="2000" i="0" strike="noStrike" u="none">
                <a:solidFill>
                  <a:schemeClr val="dk1"/>
                </a:solidFill>
                <a:latin typeface="Calibri"/>
                <a:ea typeface="Calibri"/>
                <a:cs typeface="Calibri"/>
                <a:sym typeface="Calibri"/>
              </a:defRPr>
            </a:lvl9pPr>
          </a:lstStyle>
          <a:p>
            <a:r>
              <a:t/>
            </a:r>
          </a:p>
        </p:txBody>
      </p:sp>
      <p:sp>
        <p:nvSpPr>
          <p:cNvPr id="1048648" name="Google Shape;12;p22"/>
          <p:cNvSpPr txBox="1">
            <a:spLocks noGrp="1"/>
          </p:cNvSpPr>
          <p:nvPr>
            <p:ph type="dt" idx="10"/>
          </p:nvPr>
        </p:nvSpPr>
        <p:spPr>
          <a:xfrm>
            <a:off x="609600" y="6356351"/>
            <a:ext cx="2844800" cy="365125"/>
          </a:xfrm>
          <a:prstGeom prst="rect"/>
          <a:noFill/>
          <a:ln>
            <a:noFill/>
          </a:ln>
        </p:spPr>
        <p:txBody>
          <a:bodyPr anchor="ctr"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a:fld id="{212661E0-137A-45F8-BD24-A5E9578A477E}" type="datetime1">
              <a:rPr lang="en-US" smtClean="0"/>
              <a:t>3/1/2023</a:t>
            </a:fld>
          </a:p>
        </p:txBody>
      </p:sp>
      <p:sp>
        <p:nvSpPr>
          <p:cNvPr id="1048649" name="Google Shape;13;p22"/>
          <p:cNvSpPr txBox="1">
            <a:spLocks noGrp="1"/>
          </p:cNvSpPr>
          <p:nvPr>
            <p:ph type="ftr" idx="11"/>
          </p:nvPr>
        </p:nvSpPr>
        <p:spPr>
          <a:xfrm>
            <a:off x="4165600" y="6356351"/>
            <a:ext cx="3860800" cy="365125"/>
          </a:xfrm>
          <a:prstGeom prst="rect"/>
          <a:noFill/>
          <a:ln>
            <a:noFill/>
          </a:ln>
        </p:spPr>
        <p:txBody>
          <a:bodyPr anchor="ctr" anchorCtr="0" bIns="45700" lIns="91425" rIns="91425" spcFirstLastPara="1" tIns="45700" wrap="square">
            <a:noAutofit/>
          </a:bodyPr>
          <a:lstStyle>
            <a:lvl1pPr algn="ctr" lvl="0" marR="0" rtl="0">
              <a:spcBef>
                <a:spcPts val="0"/>
              </a:spcBef>
              <a:spcAft>
                <a:spcPts val="0"/>
              </a:spcAft>
              <a:buSzPts val="1400"/>
              <a:buNone/>
              <a:defRPr b="0" cap="none" sz="1200" i="0" strike="noStrike" u="none">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a:r>
              <a:rPr lang="en-IN"/>
              <a:t>SNSCE-CSE- BATCH NO:1 </a:t>
            </a:r>
          </a:p>
        </p:txBody>
      </p:sp>
      <p:sp>
        <p:nvSpPr>
          <p:cNvPr id="1048650" name="Google Shape;14;p22"/>
          <p:cNvSpPr txBox="1">
            <a:spLocks noGrp="1"/>
          </p:cNvSpPr>
          <p:nvPr>
            <p:ph type="sldNum" idx="12"/>
          </p:nvPr>
        </p:nvSpPr>
        <p:spPr>
          <a:xfrm>
            <a:off x="8737600" y="6356351"/>
            <a:ext cx="2844800" cy="365125"/>
          </a:xfrm>
          <a:prstGeom prst="rect"/>
          <a:noFill/>
          <a:ln>
            <a:noFill/>
          </a:ln>
        </p:spPr>
        <p:txBody>
          <a:bodyPr anchor="ctr" anchorCtr="0" bIns="45700" lIns="91425" rIns="91425" spcFirstLastPara="1" tIns="45700" wrap="square">
            <a:noAutofit/>
          </a:bodyPr>
          <a:lstStyle>
            <a:lvl1pPr algn="r" indent="0" lvl="0" marL="0" marR="0" rtl="0">
              <a:spcBef>
                <a:spcPts val="0"/>
              </a:spcBef>
              <a:buNone/>
              <a:defRPr b="0" cap="none" sz="1200" i="0" strike="noStrike" u="none">
                <a:solidFill>
                  <a:srgbClr val="888888"/>
                </a:solidFill>
                <a:latin typeface="Calibri"/>
                <a:ea typeface="Calibri"/>
                <a:cs typeface="Calibri"/>
                <a:sym typeface="Calibri"/>
              </a:defRPr>
            </a:lvl1pPr>
            <a:lvl2pPr algn="r" indent="0" lvl="1" marL="0" marR="0" rtl="0">
              <a:spcBef>
                <a:spcPts val="0"/>
              </a:spcBef>
              <a:buNone/>
              <a:defRPr b="0" cap="none" sz="1200" i="0" strike="noStrike" u="none">
                <a:solidFill>
                  <a:srgbClr val="888888"/>
                </a:solidFill>
                <a:latin typeface="Calibri"/>
                <a:ea typeface="Calibri"/>
                <a:cs typeface="Calibri"/>
                <a:sym typeface="Calibri"/>
              </a:defRPr>
            </a:lvl2pPr>
            <a:lvl3pPr algn="r" indent="0" lvl="2" marL="0" marR="0" rtl="0">
              <a:spcBef>
                <a:spcPts val="0"/>
              </a:spcBef>
              <a:buNone/>
              <a:defRPr b="0" cap="none" sz="1200" i="0" strike="noStrike" u="none">
                <a:solidFill>
                  <a:srgbClr val="888888"/>
                </a:solidFill>
                <a:latin typeface="Calibri"/>
                <a:ea typeface="Calibri"/>
                <a:cs typeface="Calibri"/>
                <a:sym typeface="Calibri"/>
              </a:defRPr>
            </a:lvl3pPr>
            <a:lvl4pPr algn="r" indent="0" lvl="3" marL="0" marR="0" rtl="0">
              <a:spcBef>
                <a:spcPts val="0"/>
              </a:spcBef>
              <a:buNone/>
              <a:defRPr b="0" cap="none" sz="1200" i="0" strike="noStrike" u="none">
                <a:solidFill>
                  <a:srgbClr val="888888"/>
                </a:solidFill>
                <a:latin typeface="Calibri"/>
                <a:ea typeface="Calibri"/>
                <a:cs typeface="Calibri"/>
                <a:sym typeface="Calibri"/>
              </a:defRPr>
            </a:lvl4pPr>
            <a:lvl5pPr algn="r" indent="0" lvl="4" marL="0" marR="0" rtl="0">
              <a:spcBef>
                <a:spcPts val="0"/>
              </a:spcBef>
              <a:buNone/>
              <a:defRPr b="0" cap="none" sz="1200" i="0" strike="noStrike" u="none">
                <a:solidFill>
                  <a:srgbClr val="888888"/>
                </a:solidFill>
                <a:latin typeface="Calibri"/>
                <a:ea typeface="Calibri"/>
                <a:cs typeface="Calibri"/>
                <a:sym typeface="Calibri"/>
              </a:defRPr>
            </a:lvl5pPr>
            <a:lvl6pPr algn="r" indent="0" lvl="5" marL="0" marR="0" rtl="0">
              <a:spcBef>
                <a:spcPts val="0"/>
              </a:spcBef>
              <a:buNone/>
              <a:defRPr b="0" cap="none" sz="1200" i="0" strike="noStrike" u="none">
                <a:solidFill>
                  <a:srgbClr val="888888"/>
                </a:solidFill>
                <a:latin typeface="Calibri"/>
                <a:ea typeface="Calibri"/>
                <a:cs typeface="Calibri"/>
                <a:sym typeface="Calibri"/>
              </a:defRPr>
            </a:lvl6pPr>
            <a:lvl7pPr algn="r" indent="0" lvl="6" marL="0" marR="0" rtl="0">
              <a:spcBef>
                <a:spcPts val="0"/>
              </a:spcBef>
              <a:buNone/>
              <a:defRPr b="0" cap="none" sz="1200" i="0" strike="noStrike" u="none">
                <a:solidFill>
                  <a:srgbClr val="888888"/>
                </a:solidFill>
                <a:latin typeface="Calibri"/>
                <a:ea typeface="Calibri"/>
                <a:cs typeface="Calibri"/>
                <a:sym typeface="Calibri"/>
              </a:defRPr>
            </a:lvl7pPr>
            <a:lvl8pPr algn="r" indent="0" lvl="7" marL="0" marR="0" rtl="0">
              <a:spcBef>
                <a:spcPts val="0"/>
              </a:spcBef>
              <a:buNone/>
              <a:defRPr b="0" cap="none" sz="1200" i="0" strike="noStrike" u="none">
                <a:solidFill>
                  <a:srgbClr val="888888"/>
                </a:solidFill>
                <a:latin typeface="Calibri"/>
                <a:ea typeface="Calibri"/>
                <a:cs typeface="Calibri"/>
                <a:sym typeface="Calibri"/>
              </a:defRPr>
            </a:lvl8pPr>
            <a:lvl9pPr algn="r" indent="0" lvl="8" marL="0" marR="0" rtl="0">
              <a:spcBef>
                <a:spcPts val="0"/>
              </a:spcBef>
              <a:buNone/>
              <a:defRPr b="0" cap="none" sz="1200" i="0" strike="noStrike" u="none">
                <a:solidFill>
                  <a:srgbClr val="888888"/>
                </a:solidFill>
                <a:latin typeface="Calibri"/>
                <a:ea typeface="Calibri"/>
                <a:cs typeface="Calibri"/>
                <a:sym typeface="Calibri"/>
              </a:defRPr>
            </a:lvl9pPr>
          </a:lstStyle>
          <a:p>
            <a:pPr algn="r" indent="0" lvl="0" marL="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hf dt="1" ftr="1" hdr="0" sldNum="1"/>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xml"/><Relationship Id="rId5"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2.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13.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2.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2.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2.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3.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13.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Shape 87"/>
        <p:cNvGrpSpPr/>
        <p:nvPr/>
      </p:nvGrpSpPr>
      <p:grpSpPr>
        <a:xfrm>
          <a:off x="0" y="0"/>
          <a:ext cx="0" cy="0"/>
          <a:chOff x="0" y="0"/>
          <a:chExt cx="0" cy="0"/>
        </a:xfrm>
      </p:grpSpPr>
      <p:sp>
        <p:nvSpPr>
          <p:cNvPr id="1048586" name="Google Shape;88;p1"/>
          <p:cNvSpPr txBox="1">
            <a:spLocks noGrp="1"/>
          </p:cNvSpPr>
          <p:nvPr>
            <p:ph type="subTitle" idx="1"/>
          </p:nvPr>
        </p:nvSpPr>
        <p:spPr>
          <a:xfrm>
            <a:off x="1105949" y="4168213"/>
            <a:ext cx="4524000" cy="2104200"/>
          </a:xfrm>
          <a:prstGeom prst="rect"/>
          <a:noFill/>
          <a:ln>
            <a:noFill/>
          </a:ln>
        </p:spPr>
        <p:txBody>
          <a:bodyPr anchor="t" anchorCtr="0" bIns="45700" lIns="91425" rIns="91425" spcFirstLastPara="1" tIns="45700" wrap="square">
            <a:normAutofit/>
          </a:bodyPr>
          <a:p>
            <a:pPr algn="l" indent="0" lvl="0" marL="0" rtl="0">
              <a:spcBef>
                <a:spcPts val="0"/>
              </a:spcBef>
              <a:spcAft>
                <a:spcPts val="0"/>
              </a:spcAft>
              <a:buClr>
                <a:schemeClr val="dk1"/>
              </a:buClr>
              <a:buSzPct val="100000"/>
              <a:buNone/>
            </a:pPr>
            <a:r>
              <a:rPr b="1" dirty="0" sz="2000" lang="en-US" u="sng">
                <a:solidFill>
                  <a:schemeClr val="dk1"/>
                </a:solidFill>
                <a:latin typeface="Times New Roman"/>
                <a:ea typeface="Times New Roman"/>
                <a:cs typeface="Times New Roman"/>
                <a:sym typeface="Times New Roman"/>
              </a:rPr>
              <a:t>TEAM MEMBERS:</a:t>
            </a:r>
            <a:endParaRPr dirty="0"/>
          </a:p>
          <a:p>
            <a:pPr algn="l" indent="0" lvl="0" marL="0" rtl="0">
              <a:lnSpc>
                <a:spcPct val="120000"/>
              </a:lnSpc>
              <a:spcBef>
                <a:spcPts val="400"/>
              </a:spcBef>
              <a:spcAft>
                <a:spcPts val="0"/>
              </a:spcAft>
              <a:buClr>
                <a:schemeClr val="dk1"/>
              </a:buClr>
              <a:buSzPct val="100000"/>
              <a:buNone/>
            </a:pPr>
            <a:r>
              <a:rPr b="1" dirty="0" sz="2000" lang="en-US">
                <a:solidFill>
                  <a:schemeClr val="dk1"/>
                </a:solidFill>
                <a:latin typeface="Times New Roman"/>
                <a:ea typeface="Times New Roman"/>
                <a:cs typeface="Times New Roman"/>
                <a:sym typeface="Times New Roman"/>
              </a:rPr>
              <a:t>D</a:t>
            </a:r>
            <a:r>
              <a:rPr b="1" dirty="0" sz="2000" lang="en-US">
                <a:solidFill>
                  <a:schemeClr val="dk1"/>
                </a:solidFill>
                <a:latin typeface="Times New Roman"/>
                <a:ea typeface="Times New Roman"/>
                <a:cs typeface="Times New Roman"/>
                <a:sym typeface="Times New Roman"/>
              </a:rPr>
              <a:t>I</a:t>
            </a:r>
            <a:r>
              <a:rPr b="1" dirty="0" sz="2000" lang="en-US">
                <a:solidFill>
                  <a:schemeClr val="dk1"/>
                </a:solidFill>
                <a:latin typeface="Times New Roman"/>
                <a:ea typeface="Times New Roman"/>
                <a:cs typeface="Times New Roman"/>
                <a:sym typeface="Times New Roman"/>
              </a:rPr>
              <a:t>L</a:t>
            </a:r>
            <a:r>
              <a:rPr b="1" dirty="0" sz="2000" lang="en-US">
                <a:solidFill>
                  <a:schemeClr val="dk1"/>
                </a:solidFill>
                <a:latin typeface="Times New Roman"/>
                <a:ea typeface="Times New Roman"/>
                <a:cs typeface="Times New Roman"/>
                <a:sym typeface="Times New Roman"/>
              </a:rPr>
              <a:t>I</a:t>
            </a:r>
            <a:r>
              <a:rPr b="1" dirty="0" sz="2000" lang="en-US">
                <a:solidFill>
                  <a:schemeClr val="dk1"/>
                </a:solidFill>
                <a:latin typeface="Times New Roman"/>
                <a:ea typeface="Times New Roman"/>
                <a:cs typeface="Times New Roman"/>
                <a:sym typeface="Times New Roman"/>
              </a:rPr>
              <a:t>P</a:t>
            </a:r>
            <a:r>
              <a:rPr b="1" dirty="0" sz="2000" lang="en-US">
                <a:solidFill>
                  <a:schemeClr val="dk1"/>
                </a:solidFill>
                <a:latin typeface="Times New Roman"/>
                <a:ea typeface="Times New Roman"/>
                <a:cs typeface="Times New Roman"/>
                <a:sym typeface="Times New Roman"/>
              </a:rPr>
              <a:t> </a:t>
            </a:r>
            <a:r>
              <a:rPr b="1" dirty="0" sz="2000" lang="en-US">
                <a:solidFill>
                  <a:schemeClr val="dk1"/>
                </a:solidFill>
                <a:latin typeface="Times New Roman"/>
                <a:ea typeface="Times New Roman"/>
                <a:cs typeface="Times New Roman"/>
                <a:sym typeface="Times New Roman"/>
              </a:rPr>
              <a:t>K</a:t>
            </a:r>
            <a:r>
              <a:rPr b="1" dirty="0" sz="2000" lang="en-US">
                <a:solidFill>
                  <a:schemeClr val="dk1"/>
                </a:solidFill>
                <a:latin typeface="Times New Roman"/>
                <a:ea typeface="Times New Roman"/>
                <a:cs typeface="Times New Roman"/>
                <a:sym typeface="Times New Roman"/>
              </a:rPr>
              <a:t>U</a:t>
            </a:r>
            <a:r>
              <a:rPr b="1" dirty="0" sz="2000" lang="en-US">
                <a:solidFill>
                  <a:schemeClr val="dk1"/>
                </a:solidFill>
                <a:latin typeface="Times New Roman"/>
                <a:ea typeface="Times New Roman"/>
                <a:cs typeface="Times New Roman"/>
                <a:sym typeface="Times New Roman"/>
              </a:rPr>
              <a:t>M</a:t>
            </a:r>
            <a:r>
              <a:rPr b="1" dirty="0" sz="2000" lang="en-US">
                <a:solidFill>
                  <a:schemeClr val="dk1"/>
                </a:solidFill>
                <a:latin typeface="Times New Roman"/>
                <a:ea typeface="Times New Roman"/>
                <a:cs typeface="Times New Roman"/>
                <a:sym typeface="Times New Roman"/>
              </a:rPr>
              <a:t>A</a:t>
            </a:r>
            <a:r>
              <a:rPr b="1" dirty="0" sz="2000" lang="en-US">
                <a:solidFill>
                  <a:schemeClr val="dk1"/>
                </a:solidFill>
                <a:latin typeface="Times New Roman"/>
                <a:ea typeface="Times New Roman"/>
                <a:cs typeface="Times New Roman"/>
                <a:sym typeface="Times New Roman"/>
              </a:rPr>
              <a:t>R</a:t>
            </a:r>
            <a:r>
              <a:rPr b="1" dirty="0" sz="2000" lang="en-US">
                <a:solidFill>
                  <a:schemeClr val="dk1"/>
                </a:solidFill>
                <a:latin typeface="Times New Roman"/>
                <a:ea typeface="Times New Roman"/>
                <a:cs typeface="Times New Roman"/>
                <a:sym typeface="Times New Roman"/>
              </a:rPr>
              <a:t>.</a:t>
            </a:r>
            <a:r>
              <a:rPr b="1" dirty="0" sz="2000" lang="en-US">
                <a:solidFill>
                  <a:schemeClr val="dk1"/>
                </a:solidFill>
                <a:latin typeface="Times New Roman"/>
                <a:ea typeface="Times New Roman"/>
                <a:cs typeface="Times New Roman"/>
                <a:sym typeface="Times New Roman"/>
              </a:rPr>
              <a:t> </a:t>
            </a:r>
            <a:r>
              <a:rPr b="1" dirty="0" sz="2000" lang="en-US">
                <a:solidFill>
                  <a:schemeClr val="dk1"/>
                </a:solidFill>
                <a:latin typeface="Times New Roman"/>
                <a:ea typeface="Times New Roman"/>
                <a:cs typeface="Times New Roman"/>
                <a:sym typeface="Times New Roman"/>
              </a:rPr>
              <a:t>S</a:t>
            </a:r>
            <a:endParaRPr altLang="en-US" lang="zh-CN"/>
          </a:p>
          <a:p>
            <a:pPr algn="l" indent="0" lvl="0" marL="0" rtl="0">
              <a:lnSpc>
                <a:spcPct val="120000"/>
              </a:lnSpc>
              <a:spcBef>
                <a:spcPts val="400"/>
              </a:spcBef>
              <a:spcAft>
                <a:spcPts val="0"/>
              </a:spcAft>
              <a:buClr>
                <a:schemeClr val="dk1"/>
              </a:buClr>
              <a:buSzPct val="100000"/>
              <a:buNone/>
            </a:pPr>
            <a:r>
              <a:rPr altLang="en-US" b="1" dirty="0" sz="2000" lang="en-US">
                <a:solidFill>
                  <a:schemeClr val="dk1"/>
                </a:solidFill>
                <a:latin typeface="Times New Roman"/>
                <a:ea typeface="Times New Roman"/>
                <a:cs typeface="Times New Roman"/>
                <a:sym typeface="Times New Roman"/>
              </a:rPr>
              <a:t>E</a:t>
            </a:r>
            <a:r>
              <a:rPr altLang="en-US" b="1" dirty="0" sz="2000" lang="en-US">
                <a:solidFill>
                  <a:schemeClr val="dk1"/>
                </a:solidFill>
                <a:latin typeface="Times New Roman"/>
                <a:ea typeface="Times New Roman"/>
                <a:cs typeface="Times New Roman"/>
                <a:sym typeface="Times New Roman"/>
              </a:rPr>
              <a:t>L</a:t>
            </a:r>
            <a:r>
              <a:rPr altLang="en-US" b="1" dirty="0" sz="2000" lang="en-US">
                <a:solidFill>
                  <a:schemeClr val="dk1"/>
                </a:solidFill>
                <a:latin typeface="Times New Roman"/>
                <a:ea typeface="Times New Roman"/>
                <a:cs typeface="Times New Roman"/>
                <a:sym typeface="Times New Roman"/>
              </a:rPr>
              <a:t>A</a:t>
            </a:r>
            <a:r>
              <a:rPr altLang="en-US" b="1" dirty="0" sz="2000" lang="en-US">
                <a:solidFill>
                  <a:schemeClr val="dk1"/>
                </a:solidFill>
                <a:latin typeface="Times New Roman"/>
                <a:ea typeface="Times New Roman"/>
                <a:cs typeface="Times New Roman"/>
                <a:sym typeface="Times New Roman"/>
              </a:rPr>
              <a:t>V</a:t>
            </a:r>
            <a:r>
              <a:rPr altLang="en-US" b="1" dirty="0" sz="2000" lang="en-US">
                <a:solidFill>
                  <a:schemeClr val="dk1"/>
                </a:solidFill>
                <a:latin typeface="Times New Roman"/>
                <a:ea typeface="Times New Roman"/>
                <a:cs typeface="Times New Roman"/>
                <a:sym typeface="Times New Roman"/>
              </a:rPr>
              <a:t>A</a:t>
            </a:r>
            <a:r>
              <a:rPr altLang="en-US" b="1" dirty="0" sz="2000" lang="en-US">
                <a:solidFill>
                  <a:schemeClr val="dk1"/>
                </a:solidFill>
                <a:latin typeface="Times New Roman"/>
                <a:ea typeface="Times New Roman"/>
                <a:cs typeface="Times New Roman"/>
                <a:sym typeface="Times New Roman"/>
              </a:rPr>
              <a:t>R</a:t>
            </a:r>
            <a:r>
              <a:rPr altLang="en-US" b="1" dirty="0" sz="2000" lang="en-US">
                <a:solidFill>
                  <a:schemeClr val="dk1"/>
                </a:solidFill>
                <a:latin typeface="Times New Roman"/>
                <a:ea typeface="Times New Roman"/>
                <a:cs typeface="Times New Roman"/>
                <a:sym typeface="Times New Roman"/>
              </a:rPr>
              <a:t>A</a:t>
            </a:r>
            <a:r>
              <a:rPr altLang="en-US" b="1" dirty="0" sz="2000" lang="en-US">
                <a:solidFill>
                  <a:schemeClr val="dk1"/>
                </a:solidFill>
                <a:latin typeface="Times New Roman"/>
                <a:ea typeface="Times New Roman"/>
                <a:cs typeface="Times New Roman"/>
                <a:sym typeface="Times New Roman"/>
              </a:rPr>
              <a:t>S</a:t>
            </a:r>
            <a:r>
              <a:rPr altLang="en-US" b="1" dirty="0" sz="2000" lang="en-US">
                <a:solidFill>
                  <a:schemeClr val="dk1"/>
                </a:solidFill>
                <a:latin typeface="Times New Roman"/>
                <a:ea typeface="Times New Roman"/>
                <a:cs typeface="Times New Roman"/>
                <a:sym typeface="Times New Roman"/>
              </a:rPr>
              <a:t>A</a:t>
            </a:r>
            <a:r>
              <a:rPr altLang="en-US" b="1" dirty="0" sz="2000" lang="en-US">
                <a:solidFill>
                  <a:schemeClr val="dk1"/>
                </a:solidFill>
                <a:latin typeface="Times New Roman"/>
                <a:ea typeface="Times New Roman"/>
                <a:cs typeface="Times New Roman"/>
                <a:sym typeface="Times New Roman"/>
              </a:rPr>
              <a:t>N</a:t>
            </a:r>
            <a:r>
              <a:rPr altLang="en-US" b="1" dirty="0" sz="2000" lang="en-US">
                <a:solidFill>
                  <a:schemeClr val="dk1"/>
                </a:solidFill>
                <a:latin typeface="Times New Roman"/>
                <a:ea typeface="Times New Roman"/>
                <a:cs typeface="Times New Roman"/>
                <a:sym typeface="Times New Roman"/>
              </a:rPr>
              <a:t>.</a:t>
            </a:r>
            <a:r>
              <a:rPr altLang="en-US" b="1" dirty="0" sz="2000" lang="en-US">
                <a:solidFill>
                  <a:schemeClr val="dk1"/>
                </a:solidFill>
                <a:latin typeface="Times New Roman"/>
                <a:ea typeface="Times New Roman"/>
                <a:cs typeface="Times New Roman"/>
                <a:sym typeface="Times New Roman"/>
              </a:rPr>
              <a:t> </a:t>
            </a:r>
            <a:r>
              <a:rPr altLang="en-US" b="1" dirty="0" sz="2000" lang="en-US">
                <a:solidFill>
                  <a:schemeClr val="dk1"/>
                </a:solidFill>
                <a:latin typeface="Times New Roman"/>
                <a:ea typeface="Times New Roman"/>
                <a:cs typeface="Times New Roman"/>
                <a:sym typeface="Times New Roman"/>
              </a:rPr>
              <a:t>C</a:t>
            </a:r>
            <a:endParaRPr altLang="en-US" lang="zh-CN"/>
          </a:p>
          <a:p>
            <a:pPr algn="l" indent="0" lvl="0" marL="0" rtl="0">
              <a:lnSpc>
                <a:spcPct val="120000"/>
              </a:lnSpc>
              <a:spcBef>
                <a:spcPts val="400"/>
              </a:spcBef>
              <a:spcAft>
                <a:spcPts val="0"/>
              </a:spcAft>
              <a:buClr>
                <a:schemeClr val="dk1"/>
              </a:buClr>
              <a:buSzPct val="100000"/>
              <a:buNone/>
            </a:pPr>
            <a:r>
              <a:rPr altLang="en-US" b="1" dirty="0" sz="2000" lang="en-US">
                <a:solidFill>
                  <a:schemeClr val="dk1"/>
                </a:solidFill>
                <a:latin typeface="Times New Roman"/>
                <a:ea typeface="Times New Roman"/>
                <a:cs typeface="Times New Roman"/>
                <a:sym typeface="Times New Roman"/>
              </a:rPr>
              <a:t>A</a:t>
            </a:r>
            <a:r>
              <a:rPr altLang="en-US" b="1" dirty="0" sz="2000" lang="en-US">
                <a:solidFill>
                  <a:schemeClr val="dk1"/>
                </a:solidFill>
                <a:latin typeface="Times New Roman"/>
                <a:ea typeface="Times New Roman"/>
                <a:cs typeface="Times New Roman"/>
                <a:sym typeface="Times New Roman"/>
              </a:rPr>
              <a:t>R</a:t>
            </a:r>
            <a:r>
              <a:rPr altLang="en-US" b="1" dirty="0" sz="2000" lang="en-US">
                <a:solidFill>
                  <a:schemeClr val="dk1"/>
                </a:solidFill>
                <a:latin typeface="Times New Roman"/>
                <a:ea typeface="Times New Roman"/>
                <a:cs typeface="Times New Roman"/>
                <a:sym typeface="Times New Roman"/>
              </a:rPr>
              <a:t>J</a:t>
            </a:r>
            <a:r>
              <a:rPr altLang="en-US" b="1" dirty="0" sz="2000" lang="en-US">
                <a:solidFill>
                  <a:schemeClr val="dk1"/>
                </a:solidFill>
                <a:latin typeface="Times New Roman"/>
                <a:ea typeface="Times New Roman"/>
                <a:cs typeface="Times New Roman"/>
                <a:sym typeface="Times New Roman"/>
              </a:rPr>
              <a:t>U</a:t>
            </a:r>
            <a:r>
              <a:rPr altLang="en-US" b="1" dirty="0" sz="2000" lang="en-US">
                <a:solidFill>
                  <a:schemeClr val="dk1"/>
                </a:solidFill>
                <a:latin typeface="Times New Roman"/>
                <a:ea typeface="Times New Roman"/>
                <a:cs typeface="Times New Roman"/>
                <a:sym typeface="Times New Roman"/>
              </a:rPr>
              <a:t>N</a:t>
            </a:r>
            <a:r>
              <a:rPr altLang="en-US" b="1" dirty="0" sz="2000" lang="en-US">
                <a:solidFill>
                  <a:schemeClr val="dk1"/>
                </a:solidFill>
                <a:latin typeface="Times New Roman"/>
                <a:ea typeface="Times New Roman"/>
                <a:cs typeface="Times New Roman"/>
                <a:sym typeface="Times New Roman"/>
              </a:rPr>
              <a:t>.</a:t>
            </a:r>
            <a:r>
              <a:rPr altLang="en-US" b="1" dirty="0" sz="2000" lang="en-US">
                <a:solidFill>
                  <a:schemeClr val="dk1"/>
                </a:solidFill>
                <a:latin typeface="Times New Roman"/>
                <a:ea typeface="Times New Roman"/>
                <a:cs typeface="Times New Roman"/>
                <a:sym typeface="Times New Roman"/>
              </a:rPr>
              <a:t> </a:t>
            </a:r>
            <a:r>
              <a:rPr altLang="en-US" b="1" dirty="0" sz="2000" lang="en-US">
                <a:solidFill>
                  <a:schemeClr val="dk1"/>
                </a:solidFill>
                <a:latin typeface="Times New Roman"/>
                <a:ea typeface="Times New Roman"/>
                <a:cs typeface="Times New Roman"/>
                <a:sym typeface="Times New Roman"/>
              </a:rPr>
              <a:t>P</a:t>
            </a:r>
            <a:endParaRPr altLang="en-US" lang="zh-CN"/>
          </a:p>
          <a:p>
            <a:pPr algn="l" indent="0" lvl="0" marL="0" rtl="0">
              <a:lnSpc>
                <a:spcPct val="120000"/>
              </a:lnSpc>
              <a:spcBef>
                <a:spcPts val="400"/>
              </a:spcBef>
              <a:spcAft>
                <a:spcPts val="0"/>
              </a:spcAft>
              <a:buClr>
                <a:schemeClr val="dk1"/>
              </a:buClr>
              <a:buSzPct val="100000"/>
              <a:buNone/>
            </a:pPr>
            <a:r>
              <a:rPr altLang="en-US" b="1" dirty="0" sz="2000" lang="en-US">
                <a:solidFill>
                  <a:schemeClr val="dk1"/>
                </a:solidFill>
                <a:latin typeface="Times New Roman"/>
                <a:ea typeface="Times New Roman"/>
                <a:cs typeface="Times New Roman"/>
                <a:sym typeface="Times New Roman"/>
              </a:rPr>
              <a:t>D</a:t>
            </a:r>
            <a:r>
              <a:rPr altLang="en-US" b="1" dirty="0" sz="2000" lang="en-US">
                <a:solidFill>
                  <a:schemeClr val="dk1"/>
                </a:solidFill>
                <a:latin typeface="Times New Roman"/>
                <a:ea typeface="Times New Roman"/>
                <a:cs typeface="Times New Roman"/>
                <a:sym typeface="Times New Roman"/>
              </a:rPr>
              <a:t>H</a:t>
            </a:r>
            <a:r>
              <a:rPr altLang="en-US" b="1" dirty="0" sz="2000" lang="en-US">
                <a:solidFill>
                  <a:schemeClr val="dk1"/>
                </a:solidFill>
                <a:latin typeface="Times New Roman"/>
                <a:ea typeface="Times New Roman"/>
                <a:cs typeface="Times New Roman"/>
                <a:sym typeface="Times New Roman"/>
              </a:rPr>
              <a:t>A</a:t>
            </a:r>
            <a:r>
              <a:rPr altLang="en-US" b="1" dirty="0" sz="2000" lang="en-US">
                <a:solidFill>
                  <a:schemeClr val="dk1"/>
                </a:solidFill>
                <a:latin typeface="Times New Roman"/>
                <a:ea typeface="Times New Roman"/>
                <a:cs typeface="Times New Roman"/>
                <a:sym typeface="Times New Roman"/>
              </a:rPr>
              <a:t>R</a:t>
            </a:r>
            <a:r>
              <a:rPr altLang="en-US" b="1" dirty="0" sz="2000" lang="en-US">
                <a:solidFill>
                  <a:schemeClr val="dk1"/>
                </a:solidFill>
                <a:latin typeface="Times New Roman"/>
                <a:ea typeface="Times New Roman"/>
                <a:cs typeface="Times New Roman"/>
                <a:sym typeface="Times New Roman"/>
              </a:rPr>
              <a:t>W</a:t>
            </a:r>
            <a:r>
              <a:rPr altLang="en-US" b="1" dirty="0" sz="2000" lang="en-US">
                <a:solidFill>
                  <a:schemeClr val="dk1"/>
                </a:solidFill>
                <a:latin typeface="Times New Roman"/>
                <a:ea typeface="Times New Roman"/>
                <a:cs typeface="Times New Roman"/>
                <a:sym typeface="Times New Roman"/>
              </a:rPr>
              <a:t>I</a:t>
            </a:r>
            <a:r>
              <a:rPr altLang="en-US" b="1" dirty="0" sz="2000" lang="en-US">
                <a:solidFill>
                  <a:schemeClr val="dk1"/>
                </a:solidFill>
                <a:latin typeface="Times New Roman"/>
                <a:ea typeface="Times New Roman"/>
                <a:cs typeface="Times New Roman"/>
                <a:sym typeface="Times New Roman"/>
              </a:rPr>
              <a:t>N</a:t>
            </a:r>
            <a:r>
              <a:rPr altLang="en-US" b="1" dirty="0" sz="2000" lang="en-US">
                <a:solidFill>
                  <a:schemeClr val="dk1"/>
                </a:solidFill>
                <a:latin typeface="Times New Roman"/>
                <a:ea typeface="Times New Roman"/>
                <a:cs typeface="Times New Roman"/>
                <a:sym typeface="Times New Roman"/>
              </a:rPr>
              <a:t>.</a:t>
            </a:r>
            <a:r>
              <a:rPr altLang="en-US" b="1" dirty="0" sz="2000" lang="en-US">
                <a:solidFill>
                  <a:schemeClr val="dk1"/>
                </a:solidFill>
                <a:latin typeface="Times New Roman"/>
                <a:ea typeface="Times New Roman"/>
                <a:cs typeface="Times New Roman"/>
                <a:sym typeface="Times New Roman"/>
              </a:rPr>
              <a:t> </a:t>
            </a:r>
            <a:r>
              <a:rPr altLang="en-US" b="1" dirty="0" sz="2000" lang="en-US">
                <a:solidFill>
                  <a:schemeClr val="dk1"/>
                </a:solidFill>
                <a:latin typeface="Times New Roman"/>
                <a:ea typeface="Times New Roman"/>
                <a:cs typeface="Times New Roman"/>
                <a:sym typeface="Times New Roman"/>
              </a:rPr>
              <a:t>V</a:t>
            </a:r>
            <a:endParaRPr altLang="en-US" lang="zh-CN"/>
          </a:p>
          <a:p>
            <a:pPr algn="ctr" indent="0" lvl="0" marL="0" rtl="0">
              <a:spcBef>
                <a:spcPts val="400"/>
              </a:spcBef>
              <a:spcAft>
                <a:spcPts val="0"/>
              </a:spcAft>
              <a:buClr>
                <a:srgbClr val="888888"/>
              </a:buClr>
              <a:buSzPct val="100000"/>
              <a:buNone/>
            </a:pPr>
            <a:endParaRPr dirty="0" sz="2000">
              <a:solidFill>
                <a:schemeClr val="dk1"/>
              </a:solidFill>
              <a:latin typeface="Times New Roman"/>
              <a:ea typeface="Times New Roman"/>
              <a:cs typeface="Times New Roman"/>
              <a:sym typeface="Times New Roman"/>
            </a:endParaRPr>
          </a:p>
          <a:p>
            <a:pPr algn="ctr" indent="0" lvl="0" marL="0" rtl="0">
              <a:spcBef>
                <a:spcPts val="400"/>
              </a:spcBef>
              <a:spcAft>
                <a:spcPts val="0"/>
              </a:spcAft>
              <a:buClr>
                <a:srgbClr val="888888"/>
              </a:buClr>
              <a:buSzPct val="100000"/>
              <a:buNone/>
            </a:pPr>
            <a:endParaRPr dirty="0" sz="2000">
              <a:solidFill>
                <a:schemeClr val="dk1"/>
              </a:solidFill>
            </a:endParaRPr>
          </a:p>
        </p:txBody>
      </p:sp>
      <p:sp>
        <p:nvSpPr>
          <p:cNvPr id="1048587" name="Google Shape;89;p1"/>
          <p:cNvSpPr txBox="1">
            <a:spLocks noGrp="1"/>
          </p:cNvSpPr>
          <p:nvPr>
            <p:ph type="ctrTitle"/>
          </p:nvPr>
        </p:nvSpPr>
        <p:spPr>
          <a:xfrm>
            <a:off x="1580084" y="261846"/>
            <a:ext cx="8622891" cy="1362076"/>
          </a:xfrm>
          <a:prstGeom prst="rect"/>
          <a:noFill/>
          <a:ln>
            <a:noFill/>
          </a:ln>
        </p:spPr>
        <p:txBody>
          <a:bodyPr anchor="ctr" anchorCtr="0" bIns="45700" lIns="91425" rIns="91425" spcFirstLastPara="1" tIns="45700" wrap="square">
            <a:normAutofit fontScale="90000"/>
          </a:bodyPr>
          <a:p>
            <a:pPr algn="ctr" indent="0" lvl="0" marL="0" rtl="0">
              <a:spcBef>
                <a:spcPts val="0"/>
              </a:spcBef>
              <a:spcAft>
                <a:spcPts val="0"/>
              </a:spcAft>
              <a:buClr>
                <a:schemeClr val="dk1"/>
              </a:buClr>
              <a:buSzPct val="100000"/>
              <a:buFont typeface="Times New Roman"/>
              <a:buNone/>
            </a:pPr>
            <a:r>
              <a:rPr b="1" dirty="0" sz="3100" lang="en-US">
                <a:latin typeface="Times New Roman"/>
                <a:ea typeface="Times New Roman"/>
                <a:cs typeface="Times New Roman"/>
                <a:sym typeface="Times New Roman"/>
              </a:rPr>
              <a:t>SNS COLLEGE OF ENGINEERING</a:t>
            </a:r>
            <a:br>
              <a:rPr b="1" dirty="0" sz="4800" lang="en-US">
                <a:latin typeface="Times New Roman"/>
                <a:ea typeface="Times New Roman"/>
                <a:cs typeface="Times New Roman"/>
                <a:sym typeface="Times New Roman"/>
              </a:rPr>
            </a:br>
            <a:r>
              <a:rPr dirty="0" sz="1600" lang="en-US" err="1">
                <a:latin typeface="Times New Roman"/>
                <a:ea typeface="Times New Roman"/>
                <a:cs typeface="Times New Roman"/>
                <a:sym typeface="Times New Roman"/>
              </a:rPr>
              <a:t>Kurumbapalayam</a:t>
            </a:r>
            <a:r>
              <a:rPr dirty="0" sz="1600" lang="en-US">
                <a:latin typeface="Times New Roman"/>
                <a:ea typeface="Times New Roman"/>
                <a:cs typeface="Times New Roman"/>
                <a:sym typeface="Times New Roman"/>
              </a:rPr>
              <a:t> (Po), Coimbatore – 641 107</a:t>
            </a:r>
            <a:br>
              <a:rPr dirty="0" sz="1600" lang="en-US">
                <a:latin typeface="Times New Roman"/>
                <a:ea typeface="Times New Roman"/>
                <a:cs typeface="Times New Roman"/>
                <a:sym typeface="Times New Roman"/>
              </a:rPr>
            </a:br>
            <a:r>
              <a:rPr b="1" dirty="0" sz="2000" lang="en-US">
                <a:latin typeface="Times New Roman"/>
                <a:ea typeface="Times New Roman"/>
                <a:cs typeface="Times New Roman"/>
                <a:sym typeface="Times New Roman"/>
              </a:rPr>
              <a:t>AN AUTONOMOUS INSTITUTION</a:t>
            </a:r>
            <a:br>
              <a:rPr b="1" dirty="0" sz="4900" lang="en-US">
                <a:latin typeface="Times New Roman"/>
                <a:ea typeface="Times New Roman"/>
                <a:cs typeface="Times New Roman"/>
                <a:sym typeface="Times New Roman"/>
              </a:rPr>
            </a:br>
            <a:r>
              <a:rPr dirty="0" sz="1800" lang="en-US">
                <a:latin typeface="Times New Roman"/>
                <a:ea typeface="Times New Roman"/>
                <a:cs typeface="Times New Roman"/>
                <a:sym typeface="Times New Roman"/>
              </a:rPr>
              <a:t>Accredited by NAAC – UGC with ‘A’ Grade</a:t>
            </a:r>
            <a:br>
              <a:rPr dirty="0" sz="1800" lang="en-US">
                <a:latin typeface="Times New Roman"/>
                <a:ea typeface="Times New Roman"/>
                <a:cs typeface="Times New Roman"/>
                <a:sym typeface="Times New Roman"/>
              </a:rPr>
            </a:br>
            <a:r>
              <a:rPr dirty="0" sz="1800" lang="en-US">
                <a:latin typeface="Times New Roman"/>
                <a:ea typeface="Times New Roman"/>
                <a:cs typeface="Times New Roman"/>
                <a:sym typeface="Times New Roman"/>
              </a:rPr>
              <a:t>Approved by AICTE, New Delhi &amp; Affiliated to Anna University, Chennai</a:t>
            </a:r>
            <a:endParaRPr dirty="0" sz="4800">
              <a:latin typeface="Times New Roman"/>
              <a:ea typeface="Times New Roman"/>
              <a:cs typeface="Times New Roman"/>
              <a:sym typeface="Times New Roman"/>
            </a:endParaRPr>
          </a:p>
        </p:txBody>
      </p:sp>
      <p:pic>
        <p:nvPicPr>
          <p:cNvPr id="2097152" name="Google Shape;90;p1"/>
          <p:cNvPicPr preferRelativeResize="0">
            <a:picLocks/>
          </p:cNvPicPr>
          <p:nvPr/>
        </p:nvPicPr>
        <p:blipFill rotWithShape="1">
          <a:blip xmlns:r="http://schemas.openxmlformats.org/officeDocument/2006/relationships" r:embed="rId1">
            <a:alphaModFix/>
          </a:blip>
          <a:srcRect/>
          <a:stretch>
            <a:fillRect/>
          </a:stretch>
        </p:blipFill>
        <p:spPr>
          <a:xfrm>
            <a:off x="1690914" y="304801"/>
            <a:ext cx="1524000" cy="1362075"/>
          </a:xfrm>
          <a:prstGeom prst="rect"/>
          <a:noFill/>
          <a:ln>
            <a:noFill/>
          </a:ln>
          <a:effectLst>
            <a:outerShdw algn="tl" blurRad="292100" dir="2700000" dist="139700" rotWithShape="0">
              <a:srgbClr val="333333">
                <a:alpha val="64705"/>
              </a:srgbClr>
            </a:outerShdw>
          </a:effectLst>
        </p:spPr>
      </p:pic>
      <p:pic>
        <p:nvPicPr>
          <p:cNvPr id="2097153" name="Google Shape;91;p1"/>
          <p:cNvPicPr preferRelativeResize="0">
            <a:picLocks/>
          </p:cNvPicPr>
          <p:nvPr/>
        </p:nvPicPr>
        <p:blipFill rotWithShape="1">
          <a:blip xmlns:r="http://schemas.openxmlformats.org/officeDocument/2006/relationships" r:embed="rId2">
            <a:alphaModFix/>
          </a:blip>
          <a:srcRect/>
          <a:stretch>
            <a:fillRect/>
          </a:stretch>
        </p:blipFill>
        <p:spPr>
          <a:xfrm>
            <a:off x="255269" y="136524"/>
            <a:ext cx="850680" cy="843711"/>
          </a:xfrm>
          <a:prstGeom prst="rect"/>
          <a:noFill/>
          <a:ln>
            <a:noFill/>
          </a:ln>
        </p:spPr>
      </p:pic>
      <p:pic>
        <p:nvPicPr>
          <p:cNvPr id="2097154" name="Google Shape;92;p1"/>
          <p:cNvPicPr preferRelativeResize="0">
            <a:picLocks/>
          </p:cNvPicPr>
          <p:nvPr/>
        </p:nvPicPr>
        <p:blipFill rotWithShape="1">
          <a:blip xmlns:r="http://schemas.openxmlformats.org/officeDocument/2006/relationships" r:embed="rId3">
            <a:alphaModFix/>
          </a:blip>
          <a:srcRect/>
          <a:stretch>
            <a:fillRect/>
          </a:stretch>
        </p:blipFill>
        <p:spPr>
          <a:xfrm>
            <a:off x="10498720" y="160338"/>
            <a:ext cx="1329597" cy="843711"/>
          </a:xfrm>
          <a:prstGeom prst="rect"/>
          <a:noFill/>
          <a:ln>
            <a:noFill/>
          </a:ln>
        </p:spPr>
      </p:pic>
      <p:sp>
        <p:nvSpPr>
          <p:cNvPr id="1048588" name="Google Shape;93;p1"/>
          <p:cNvSpPr txBox="1"/>
          <p:nvPr/>
        </p:nvSpPr>
        <p:spPr>
          <a:xfrm>
            <a:off x="1858350" y="2076616"/>
            <a:ext cx="8301600" cy="1638900"/>
          </a:xfrm>
          <a:prstGeom prst="rect"/>
          <a:noFill/>
          <a:ln>
            <a:noFill/>
          </a:ln>
        </p:spPr>
        <p:txBody>
          <a:bodyPr anchor="t" anchorCtr="0" bIns="45700" lIns="91425" rIns="91425" spcFirstLastPara="1" tIns="45700" wrap="square">
            <a:normAutofit lnSpcReduction="10000"/>
          </a:bodyPr>
          <a:p>
            <a:pPr algn="ctr" indent="0" lvl="0" marL="0" marR="0" rtl="0">
              <a:spcBef>
                <a:spcPts val="0"/>
              </a:spcBef>
              <a:spcAft>
                <a:spcPts val="0"/>
              </a:spcAft>
              <a:buNone/>
            </a:pPr>
            <a:r>
              <a:rPr b="1" cap="none" dirty="0" sz="2000" i="0" lang="en-US" strike="noStrike" u="none">
                <a:solidFill>
                  <a:schemeClr val="dk1"/>
                </a:solidFill>
                <a:latin typeface="Times New Roman"/>
                <a:ea typeface="Times New Roman"/>
                <a:cs typeface="Times New Roman"/>
                <a:sym typeface="Times New Roman"/>
              </a:rPr>
              <a:t>DEPARTMENT OF COMPUTER SCIENCE AND ENGINEERING</a:t>
            </a:r>
            <a:endParaRPr dirty="0"/>
          </a:p>
          <a:p>
            <a:pPr algn="ctr" indent="0" lvl="0" marL="0" marR="0" rtl="0">
              <a:spcBef>
                <a:spcPts val="0"/>
              </a:spcBef>
              <a:spcAft>
                <a:spcPts val="0"/>
              </a:spcAft>
              <a:buNone/>
            </a:pPr>
            <a:r>
              <a:rPr b="1" cap="none" dirty="0" sz="2000" i="0" lang="en-US" strike="noStrike" u="none">
                <a:solidFill>
                  <a:schemeClr val="dk1"/>
                </a:solidFill>
                <a:latin typeface="Times New Roman"/>
                <a:ea typeface="Times New Roman"/>
                <a:cs typeface="Times New Roman"/>
                <a:sym typeface="Times New Roman"/>
              </a:rPr>
              <a:t> </a:t>
            </a:r>
            <a:endParaRPr dirty="0"/>
          </a:p>
          <a:p>
            <a:pPr algn="ctr" indent="0" lvl="0" marL="0" marR="0" rtl="0">
              <a:spcBef>
                <a:spcPts val="0"/>
              </a:spcBef>
              <a:spcAft>
                <a:spcPts val="0"/>
              </a:spcAft>
              <a:buNone/>
            </a:pPr>
            <a:r>
              <a:rPr b="1" cap="none" dirty="0" sz="2400" i="0" lang="en-US" strike="noStrike" u="none">
                <a:solidFill>
                  <a:schemeClr val="dk1"/>
                </a:solidFill>
                <a:latin typeface="Times New Roman"/>
                <a:ea typeface="Times New Roman"/>
                <a:cs typeface="Times New Roman"/>
                <a:sym typeface="Times New Roman"/>
              </a:rPr>
              <a:t>19DT102-DESIGN THINKING &amp; INNOVATION</a:t>
            </a:r>
            <a:endParaRPr dirty="0"/>
          </a:p>
          <a:p>
            <a:pPr algn="ctr" indent="0" lvl="0" marL="0" marR="0" rtl="0">
              <a:spcBef>
                <a:spcPts val="0"/>
              </a:spcBef>
              <a:spcAft>
                <a:spcPts val="0"/>
              </a:spcAft>
              <a:buNone/>
            </a:pPr>
            <a:endParaRPr b="1" cap="none" dirty="0" sz="2400" i="0" strike="noStrike" u="none">
              <a:solidFill>
                <a:schemeClr val="dk1"/>
              </a:solidFill>
              <a:latin typeface="Times New Roman"/>
              <a:ea typeface="Times New Roman"/>
              <a:cs typeface="Times New Roman"/>
              <a:sym typeface="Times New Roman"/>
            </a:endParaRPr>
          </a:p>
          <a:p>
            <a:pPr algn="ctr" indent="0" lvl="0" marL="0" marR="0" rtl="0">
              <a:spcBef>
                <a:spcPts val="0"/>
              </a:spcBef>
              <a:spcAft>
                <a:spcPts val="0"/>
              </a:spcAft>
              <a:buNone/>
            </a:pPr>
            <a:r>
              <a:rPr b="1" cap="none" dirty="0" sz="2400" i="0" lang="en-US" strike="noStrike" u="none">
                <a:solidFill>
                  <a:schemeClr val="dk1"/>
                </a:solidFill>
                <a:latin typeface="Times New Roman"/>
                <a:ea typeface="Times New Roman"/>
                <a:cs typeface="Times New Roman"/>
                <a:sym typeface="Times New Roman"/>
              </a:rPr>
              <a:t>I-YEAR / I-SEMESTER</a:t>
            </a:r>
            <a:endParaRPr dirty="0"/>
          </a:p>
        </p:txBody>
      </p:sp>
      <p:sp>
        <p:nvSpPr>
          <p:cNvPr id="1048589" name="Google Shape;94;p1" descr="Image result for xortican technologies&quot;"/>
          <p:cNvSpPr/>
          <p:nvPr/>
        </p:nvSpPr>
        <p:spPr>
          <a:xfrm>
            <a:off x="1679575" y="-144463"/>
            <a:ext cx="304800" cy="304801"/>
          </a:xfrm>
          <a:prstGeom prst="rect"/>
          <a:noFill/>
          <a:ln>
            <a:noFill/>
          </a:ln>
        </p:spPr>
        <p:txBody>
          <a:bodyPr anchor="t" anchorCtr="0" bIns="45700" lIns="91425" rIns="91425" spcFirstLastPara="1" tIns="4570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90" name="Google Shape;95;p1" descr="Image result for xortican technologies&quot;"/>
          <p:cNvSpPr/>
          <p:nvPr/>
        </p:nvSpPr>
        <p:spPr>
          <a:xfrm>
            <a:off x="1679575" y="-144463"/>
            <a:ext cx="304800" cy="304801"/>
          </a:xfrm>
          <a:prstGeom prst="rect"/>
          <a:noFill/>
          <a:ln>
            <a:noFill/>
          </a:ln>
        </p:spPr>
        <p:txBody>
          <a:bodyPr anchor="t" anchorCtr="0" bIns="45700" lIns="91425" rIns="91425" spcFirstLastPara="1" tIns="4570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91" name="Google Shape;96;p1"/>
          <p:cNvSpPr txBox="1"/>
          <p:nvPr/>
        </p:nvSpPr>
        <p:spPr>
          <a:xfrm>
            <a:off x="7600335" y="4375135"/>
            <a:ext cx="4070555" cy="1416803"/>
          </a:xfrm>
          <a:prstGeom prst="rect"/>
          <a:noFill/>
          <a:ln>
            <a:noFill/>
          </a:ln>
        </p:spPr>
        <p:txBody>
          <a:bodyPr anchor="t" anchorCtr="0" bIns="45700" lIns="91425" rIns="91425" spcFirstLastPara="1" tIns="45700" wrap="square">
            <a:normAutofit/>
          </a:bodyPr>
          <a:p>
            <a:pPr algn="ctr" indent="0" lvl="0" marL="0" marR="0" rtl="0">
              <a:spcBef>
                <a:spcPts val="0"/>
              </a:spcBef>
              <a:spcAft>
                <a:spcPts val="0"/>
              </a:spcAft>
              <a:buClr>
                <a:schemeClr val="dk1"/>
              </a:buClr>
              <a:buSzPts val="2000"/>
              <a:buFont typeface="Arial"/>
              <a:buNone/>
            </a:pPr>
            <a:r>
              <a:rPr b="1" dirty="0" sz="2000" lang="en-US" u="sng">
                <a:solidFill>
                  <a:schemeClr val="dk1"/>
                </a:solidFill>
                <a:latin typeface="Times New Roman"/>
                <a:ea typeface="Times New Roman"/>
                <a:cs typeface="Times New Roman"/>
                <a:sym typeface="Times New Roman"/>
              </a:rPr>
              <a:t>GUIDED BY:</a:t>
            </a:r>
            <a:endParaRPr dirty="0"/>
          </a:p>
          <a:p>
            <a:pPr algn="ctr" indent="0" lvl="0" marL="0" marR="0" rtl="0">
              <a:lnSpc>
                <a:spcPct val="170000"/>
              </a:lnSpc>
              <a:spcBef>
                <a:spcPts val="400"/>
              </a:spcBef>
              <a:spcAft>
                <a:spcPts val="0"/>
              </a:spcAft>
              <a:buClr>
                <a:schemeClr val="dk1"/>
              </a:buClr>
              <a:buSzPts val="2000"/>
              <a:buFont typeface="Arial"/>
              <a:buNone/>
            </a:pPr>
            <a:r>
              <a:rPr b="1" dirty="0" sz="2000" lang="en-US" u="none">
                <a:solidFill>
                  <a:schemeClr val="dk1"/>
                </a:solidFill>
                <a:latin typeface="Times New Roman"/>
                <a:ea typeface="Times New Roman"/>
                <a:cs typeface="Times New Roman"/>
                <a:sym typeface="Times New Roman"/>
              </a:rPr>
              <a:t>Mr.</a:t>
            </a:r>
            <a:r>
              <a:rPr b="1" dirty="0" sz="2000" lang="en-US">
                <a:solidFill>
                  <a:schemeClr val="dk1"/>
                </a:solidFill>
                <a:latin typeface="Times New Roman"/>
                <a:ea typeface="Times New Roman"/>
                <a:cs typeface="Times New Roman"/>
                <a:sym typeface="Times New Roman"/>
              </a:rPr>
              <a:t> E.P.PRAKASH</a:t>
            </a:r>
            <a:r>
              <a:rPr b="1" dirty="0" sz="2000" lang="en-US" u="none">
                <a:solidFill>
                  <a:schemeClr val="dk1"/>
                </a:solidFill>
                <a:latin typeface="Times New Roman"/>
                <a:ea typeface="Times New Roman"/>
                <a:cs typeface="Times New Roman"/>
                <a:sym typeface="Times New Roman"/>
              </a:rPr>
              <a:t> AP/CSE</a:t>
            </a:r>
            <a:endParaRPr dirty="0"/>
          </a:p>
          <a:p>
            <a:pPr algn="ctr" indent="0" lvl="0" marL="0" marR="0" rtl="0">
              <a:spcBef>
                <a:spcPts val="400"/>
              </a:spcBef>
              <a:spcAft>
                <a:spcPts val="0"/>
              </a:spcAft>
              <a:buClr>
                <a:srgbClr val="888888"/>
              </a:buClr>
              <a:buSzPts val="2000"/>
              <a:buFont typeface="Arial"/>
              <a:buNone/>
            </a:pPr>
            <a:endParaRPr b="0" dirty="0" sz="2000" u="none">
              <a:solidFill>
                <a:schemeClr val="dk1"/>
              </a:solidFill>
              <a:latin typeface="Times New Roman"/>
              <a:ea typeface="Times New Roman"/>
              <a:cs typeface="Times New Roman"/>
              <a:sym typeface="Times New Roman"/>
            </a:endParaRPr>
          </a:p>
          <a:p>
            <a:pPr algn="ctr" indent="0" lvl="0" marL="0" marR="0" rtl="0">
              <a:spcBef>
                <a:spcPts val="400"/>
              </a:spcBef>
              <a:spcAft>
                <a:spcPts val="0"/>
              </a:spcAft>
              <a:buClr>
                <a:srgbClr val="888888"/>
              </a:buClr>
              <a:buSzPts val="2000"/>
              <a:buFont typeface="Arial"/>
              <a:buNone/>
            </a:pPr>
            <a:endParaRPr b="0" dirty="0" sz="2000" u="none">
              <a:solidFill>
                <a:schemeClr val="dk1"/>
              </a:solidFill>
              <a:latin typeface="Calibri"/>
              <a:ea typeface="Calibri"/>
              <a:cs typeface="Calibri"/>
              <a:sym typeface="Calibri"/>
            </a:endParaRPr>
          </a:p>
        </p:txBody>
      </p:sp>
      <p:sp>
        <p:nvSpPr>
          <p:cNvPr id="1048592" name="Google Shape;97;p1"/>
          <p:cNvSpPr txBox="1">
            <a:spLocks noGrp="1"/>
          </p:cNvSpPr>
          <p:nvPr>
            <p:ph type="dt" idx="10"/>
          </p:nvPr>
        </p:nvSpPr>
        <p:spPr>
          <a:xfrm>
            <a:off x="609600" y="6356351"/>
            <a:ext cx="2844800" cy="365125"/>
          </a:xfrm>
          <a:prstGeom prst="rect"/>
          <a:noFill/>
          <a:ln>
            <a:noFill/>
          </a:ln>
        </p:spPr>
        <p:txBody>
          <a:bodyPr anchor="ctr" anchorCtr="0" bIns="45700" lIns="91425" rIns="91425" spcFirstLastPara="1" tIns="45700" wrap="square">
            <a:noAutofit/>
          </a:bodyPr>
          <a:p>
            <a:pPr algn="l" indent="0" lvl="0" marL="0" rtl="0">
              <a:spcBef>
                <a:spcPts val="0"/>
              </a:spcBef>
              <a:spcAft>
                <a:spcPts val="0"/>
              </a:spcAft>
              <a:buNone/>
            </a:pPr>
            <a:fld id="{739D3BB4-AEAC-4004-8051-A01D314078D5}" type="datetime1">
              <a:rPr lang="en-US" smtClean="0"/>
              <a:t>3/10/2023</a:t>
            </a:fld>
            <a:endParaRPr dirty="0"/>
          </a:p>
        </p:txBody>
      </p:sp>
      <p:sp>
        <p:nvSpPr>
          <p:cNvPr id="1048593" name="Google Shape;98;p1"/>
          <p:cNvSpPr txBox="1">
            <a:spLocks noGrp="1"/>
          </p:cNvSpPr>
          <p:nvPr>
            <p:ph type="ftr" idx="11"/>
          </p:nvPr>
        </p:nvSpPr>
        <p:spPr>
          <a:xfrm>
            <a:off x="4165600" y="6356351"/>
            <a:ext cx="3860700" cy="276900"/>
          </a:xfrm>
          <a:prstGeom prst="rect"/>
          <a:noFill/>
          <a:ln>
            <a:noFill/>
          </a:ln>
        </p:spPr>
        <p:txBody>
          <a:bodyPr anchor="ctr" anchorCtr="0" bIns="45700" lIns="91425" rIns="91425" spcFirstLastPara="1" tIns="45700" wrap="square">
            <a:noAutofit/>
          </a:bodyPr>
          <a:p>
            <a:pPr algn="ctr" indent="0" lvl="0" marL="0" rtl="0">
              <a:spcBef>
                <a:spcPts val="0"/>
              </a:spcBef>
              <a:spcAft>
                <a:spcPts val="0"/>
              </a:spcAft>
              <a:buNone/>
            </a:pPr>
            <a:r>
              <a:rPr lang="en-US"/>
              <a:t>SNSCE-CSE- BATCH NO:1 </a:t>
            </a:r>
          </a:p>
        </p:txBody>
      </p:sp>
      <p:sp>
        <p:nvSpPr>
          <p:cNvPr id="1048594" name="Google Shape;99;p1"/>
          <p:cNvSpPr txBox="1">
            <a:spLocks noGrp="1"/>
          </p:cNvSpPr>
          <p:nvPr>
            <p:ph type="sldNum" idx="12"/>
          </p:nvPr>
        </p:nvSpPr>
        <p:spPr>
          <a:xfrm>
            <a:off x="8737500" y="6356351"/>
            <a:ext cx="2844900" cy="365100"/>
          </a:xfrm>
          <a:prstGeom prst="rect"/>
          <a:noFill/>
          <a:ln>
            <a:noFill/>
          </a:ln>
        </p:spPr>
        <p:txBody>
          <a:bodyPr anchor="ctr" anchorCtr="0" bIns="45700" lIns="91425" rIns="91425" spcFirstLastPara="1" tIns="45700" wrap="square">
            <a:noAutofit/>
          </a:bodyPr>
          <a:p>
            <a:pPr algn="r" indent="0" lvl="0" marL="0" rtl="0">
              <a:spcBef>
                <a:spcPts val="0"/>
              </a:spcBef>
              <a:spcAft>
                <a:spcPts val="0"/>
              </a:spcAft>
              <a:buNone/>
            </a:pPr>
            <a:fld id="{00000000-1234-1234-1234-123412341234}" type="slidenum">
              <a:rPr lang="en-US"/>
              <a:t>1</a:t>
            </a:fld>
          </a:p>
        </p:txBody>
      </p:sp>
      <p:sp>
        <p:nvSpPr>
          <p:cNvPr id="1048595" name="Google Shape;93;p1"/>
          <p:cNvSpPr txBox="1"/>
          <p:nvPr/>
        </p:nvSpPr>
        <p:spPr>
          <a:xfrm>
            <a:off x="1651535" y="3613595"/>
            <a:ext cx="8301600" cy="441848"/>
          </a:xfrm>
          <a:prstGeom prst="rect"/>
          <a:noFill/>
          <a:ln>
            <a:noFill/>
          </a:ln>
        </p:spPr>
        <p:txBody>
          <a:bodyPr anchor="t" anchorCtr="0" bIns="45700" lIns="91425" rIns="91425" spcFirstLastPara="1" tIns="45700" wrap="square">
            <a:normAutofit fontScale="95833"/>
          </a:bodyPr>
          <a:p>
            <a:pPr algn="ctr" indent="0" lvl="0" marL="0" marR="0" rtl="0">
              <a:spcBef>
                <a:spcPts val="0"/>
              </a:spcBef>
              <a:spcAft>
                <a:spcPts val="0"/>
              </a:spcAft>
              <a:buNone/>
            </a:pPr>
            <a:r>
              <a:rPr b="1" cap="none" dirty="0" sz="2400" i="0" lang="en-US" strike="noStrike" u="none">
                <a:solidFill>
                  <a:schemeClr val="dk1"/>
                </a:solidFill>
                <a:latin typeface="Times New Roman"/>
                <a:ea typeface="Times New Roman"/>
                <a:cs typeface="Times New Roman"/>
                <a:sym typeface="Times New Roman"/>
              </a:rPr>
              <a:t>S</a:t>
            </a:r>
            <a:r>
              <a:rPr b="1" cap="none" dirty="0" sz="2400" i="0" lang="en-US" strike="noStrike" u="none">
                <a:solidFill>
                  <a:schemeClr val="dk1"/>
                </a:solidFill>
                <a:latin typeface="Times New Roman"/>
                <a:ea typeface="Times New Roman"/>
                <a:cs typeface="Times New Roman"/>
                <a:sym typeface="Times New Roman"/>
              </a:rPr>
              <a:t>O</a:t>
            </a:r>
            <a:r>
              <a:rPr b="1" cap="none" dirty="0" sz="2400" i="0" lang="en-US" strike="noStrike" u="none">
                <a:solidFill>
                  <a:schemeClr val="dk1"/>
                </a:solidFill>
                <a:latin typeface="Times New Roman"/>
                <a:ea typeface="Times New Roman"/>
                <a:cs typeface="Times New Roman"/>
                <a:sym typeface="Times New Roman"/>
              </a:rPr>
              <a:t>L</a:t>
            </a:r>
            <a:r>
              <a:rPr b="1" cap="none" dirty="0" sz="2400" i="0" lang="en-US" strike="noStrike" u="none">
                <a:solidFill>
                  <a:schemeClr val="dk1"/>
                </a:solidFill>
                <a:latin typeface="Times New Roman"/>
                <a:ea typeface="Times New Roman"/>
                <a:cs typeface="Times New Roman"/>
                <a:sym typeface="Times New Roman"/>
              </a:rPr>
              <a:t>A</a:t>
            </a:r>
            <a:r>
              <a:rPr b="1" cap="none" dirty="0" sz="2400" i="0" lang="en-US" strike="noStrike" u="none">
                <a:solidFill>
                  <a:schemeClr val="dk1"/>
                </a:solidFill>
                <a:latin typeface="Times New Roman"/>
                <a:ea typeface="Times New Roman"/>
                <a:cs typeface="Times New Roman"/>
                <a:sym typeface="Times New Roman"/>
              </a:rPr>
              <a:t>R</a:t>
            </a:r>
            <a:r>
              <a:rPr b="1" cap="none" dirty="0" sz="2400" i="0" lang="en-US" strike="noStrike" u="none">
                <a:solidFill>
                  <a:schemeClr val="dk1"/>
                </a:solidFill>
                <a:latin typeface="Times New Roman"/>
                <a:ea typeface="Times New Roman"/>
                <a:cs typeface="Times New Roman"/>
                <a:sym typeface="Times New Roman"/>
              </a:rPr>
              <a:t> </a:t>
            </a:r>
            <a:r>
              <a:rPr b="1" cap="none" dirty="0" sz="2400" i="0" lang="en-US" strike="noStrike" u="none">
                <a:solidFill>
                  <a:schemeClr val="dk1"/>
                </a:solidFill>
                <a:latin typeface="Times New Roman"/>
                <a:ea typeface="Times New Roman"/>
                <a:cs typeface="Times New Roman"/>
                <a:sym typeface="Times New Roman"/>
              </a:rPr>
              <a:t>O</a:t>
            </a:r>
            <a:r>
              <a:rPr b="1" cap="none" dirty="0" sz="2400" i="0" lang="en-US" strike="noStrike" u="none">
                <a:solidFill>
                  <a:schemeClr val="dk1"/>
                </a:solidFill>
                <a:latin typeface="Times New Roman"/>
                <a:ea typeface="Times New Roman"/>
                <a:cs typeface="Times New Roman"/>
                <a:sym typeface="Times New Roman"/>
              </a:rPr>
              <a:t>U</a:t>
            </a:r>
            <a:r>
              <a:rPr b="1" cap="none" dirty="0" sz="2400" i="0" lang="en-US" strike="noStrike" u="none">
                <a:solidFill>
                  <a:schemeClr val="dk1"/>
                </a:solidFill>
                <a:latin typeface="Times New Roman"/>
                <a:ea typeface="Times New Roman"/>
                <a:cs typeface="Times New Roman"/>
                <a:sym typeface="Times New Roman"/>
              </a:rPr>
              <a:t>T</a:t>
            </a:r>
            <a:r>
              <a:rPr b="1" cap="none" dirty="0" sz="2400" i="0" lang="en-US" strike="noStrike" u="none">
                <a:solidFill>
                  <a:schemeClr val="dk1"/>
                </a:solidFill>
                <a:latin typeface="Times New Roman"/>
                <a:ea typeface="Times New Roman"/>
                <a:cs typeface="Times New Roman"/>
                <a:sym typeface="Times New Roman"/>
              </a:rPr>
              <a:t>D</a:t>
            </a:r>
            <a:r>
              <a:rPr b="1" cap="none" dirty="0" sz="2400" i="0" lang="en-US" strike="noStrike" u="none">
                <a:solidFill>
                  <a:schemeClr val="dk1"/>
                </a:solidFill>
                <a:latin typeface="Times New Roman"/>
                <a:ea typeface="Times New Roman"/>
                <a:cs typeface="Times New Roman"/>
                <a:sym typeface="Times New Roman"/>
              </a:rPr>
              <a:t>O</a:t>
            </a:r>
            <a:r>
              <a:rPr b="1" cap="none" dirty="0" sz="2400" i="0" lang="en-US" strike="noStrike" u="none">
                <a:solidFill>
                  <a:schemeClr val="dk1"/>
                </a:solidFill>
                <a:latin typeface="Times New Roman"/>
                <a:ea typeface="Times New Roman"/>
                <a:cs typeface="Times New Roman"/>
                <a:sym typeface="Times New Roman"/>
              </a:rPr>
              <a:t>O</a:t>
            </a:r>
            <a:r>
              <a:rPr b="1" cap="none" dirty="0" sz="2400" i="0" lang="en-US" strike="noStrike" u="none">
                <a:solidFill>
                  <a:schemeClr val="dk1"/>
                </a:solidFill>
                <a:latin typeface="Times New Roman"/>
                <a:ea typeface="Times New Roman"/>
                <a:cs typeface="Times New Roman"/>
                <a:sym typeface="Times New Roman"/>
              </a:rPr>
              <a:t>R</a:t>
            </a:r>
            <a:r>
              <a:rPr b="1" cap="none" dirty="0" sz="2400" i="0" lang="en-US" strike="noStrike" u="none">
                <a:solidFill>
                  <a:schemeClr val="dk1"/>
                </a:solidFill>
                <a:latin typeface="Times New Roman"/>
                <a:ea typeface="Times New Roman"/>
                <a:cs typeface="Times New Roman"/>
                <a:sym typeface="Times New Roman"/>
              </a:rPr>
              <a:t> </a:t>
            </a:r>
            <a:r>
              <a:rPr b="1" cap="none" dirty="0" sz="2400" i="0" lang="en-US" strike="noStrike" u="none">
                <a:solidFill>
                  <a:schemeClr val="dk1"/>
                </a:solidFill>
                <a:latin typeface="Times New Roman"/>
                <a:ea typeface="Times New Roman"/>
                <a:cs typeface="Times New Roman"/>
                <a:sym typeface="Times New Roman"/>
              </a:rPr>
              <a:t>A</a:t>
            </a:r>
            <a:r>
              <a:rPr b="1" cap="none" dirty="0" sz="2400" i="0" lang="en-US" strike="noStrike" u="none">
                <a:solidFill>
                  <a:schemeClr val="dk1"/>
                </a:solidFill>
                <a:latin typeface="Times New Roman"/>
                <a:ea typeface="Times New Roman"/>
                <a:cs typeface="Times New Roman"/>
                <a:sym typeface="Times New Roman"/>
              </a:rPr>
              <a:t>I</a:t>
            </a:r>
            <a:r>
              <a:rPr b="1" cap="none" dirty="0" sz="2400" i="0" lang="en-US" strike="noStrike" u="none">
                <a:solidFill>
                  <a:schemeClr val="dk1"/>
                </a:solidFill>
                <a:latin typeface="Times New Roman"/>
                <a:ea typeface="Times New Roman"/>
                <a:cs typeface="Times New Roman"/>
                <a:sym typeface="Times New Roman"/>
              </a:rPr>
              <a:t>R</a:t>
            </a:r>
            <a:r>
              <a:rPr b="1" cap="none" dirty="0" sz="2400" i="0" lang="en-US" strike="noStrike" u="none">
                <a:solidFill>
                  <a:schemeClr val="dk1"/>
                </a:solidFill>
                <a:latin typeface="Times New Roman"/>
                <a:ea typeface="Times New Roman"/>
                <a:cs typeface="Times New Roman"/>
                <a:sym typeface="Times New Roman"/>
              </a:rPr>
              <a:t> </a:t>
            </a:r>
            <a:r>
              <a:rPr b="1" cap="none" dirty="0" sz="2400" i="0" lang="en-US" strike="noStrike" u="none">
                <a:solidFill>
                  <a:schemeClr val="dk1"/>
                </a:solidFill>
                <a:latin typeface="Times New Roman"/>
                <a:ea typeface="Times New Roman"/>
                <a:cs typeface="Times New Roman"/>
                <a:sym typeface="Times New Roman"/>
              </a:rPr>
              <a:t>P</a:t>
            </a:r>
            <a:r>
              <a:rPr b="1" cap="none" dirty="0" sz="2400" i="0" lang="en-US" strike="noStrike" u="none">
                <a:solidFill>
                  <a:schemeClr val="dk1"/>
                </a:solidFill>
                <a:latin typeface="Times New Roman"/>
                <a:ea typeface="Times New Roman"/>
                <a:cs typeface="Times New Roman"/>
                <a:sym typeface="Times New Roman"/>
              </a:rPr>
              <a:t>U</a:t>
            </a:r>
            <a:r>
              <a:rPr b="1" cap="none" dirty="0" sz="2400" i="0" lang="en-US" strike="noStrike" u="none">
                <a:solidFill>
                  <a:schemeClr val="dk1"/>
                </a:solidFill>
                <a:latin typeface="Times New Roman"/>
                <a:ea typeface="Times New Roman"/>
                <a:cs typeface="Times New Roman"/>
                <a:sym typeface="Times New Roman"/>
              </a:rPr>
              <a:t>R</a:t>
            </a:r>
            <a:r>
              <a:rPr b="1" cap="none" dirty="0" sz="2400" i="0" lang="en-US" strike="noStrike" u="none">
                <a:solidFill>
                  <a:schemeClr val="dk1"/>
                </a:solidFill>
                <a:latin typeface="Times New Roman"/>
                <a:ea typeface="Times New Roman"/>
                <a:cs typeface="Times New Roman"/>
                <a:sym typeface="Times New Roman"/>
              </a:rPr>
              <a:t>I</a:t>
            </a:r>
            <a:r>
              <a:rPr b="1" cap="none" dirty="0" sz="2400" i="0" lang="en-US" strike="noStrike" u="none">
                <a:solidFill>
                  <a:schemeClr val="dk1"/>
                </a:solidFill>
                <a:latin typeface="Times New Roman"/>
                <a:ea typeface="Times New Roman"/>
                <a:cs typeface="Times New Roman"/>
                <a:sym typeface="Times New Roman"/>
              </a:rPr>
              <a:t>F</a:t>
            </a:r>
            <a:r>
              <a:rPr b="1" cap="none" dirty="0" sz="2400" i="0" lang="en-US" strike="noStrike" u="none">
                <a:solidFill>
                  <a:schemeClr val="dk1"/>
                </a:solidFill>
                <a:latin typeface="Times New Roman"/>
                <a:ea typeface="Times New Roman"/>
                <a:cs typeface="Times New Roman"/>
                <a:sym typeface="Times New Roman"/>
              </a:rPr>
              <a:t>I</a:t>
            </a:r>
            <a:r>
              <a:rPr b="1" cap="none" dirty="0" sz="2400" i="0" lang="en-US" strike="noStrike" u="none">
                <a:solidFill>
                  <a:schemeClr val="dk1"/>
                </a:solidFill>
                <a:latin typeface="Times New Roman"/>
                <a:ea typeface="Times New Roman"/>
                <a:cs typeface="Times New Roman"/>
                <a:sym typeface="Times New Roman"/>
              </a:rPr>
              <a:t>E</a:t>
            </a:r>
            <a:r>
              <a:rPr b="1" cap="none" dirty="0" sz="2400" i="0" lang="en-US" strike="noStrike" u="none">
                <a:solidFill>
                  <a:schemeClr val="dk1"/>
                </a:solidFill>
                <a:latin typeface="Times New Roman"/>
                <a:ea typeface="Times New Roman"/>
                <a:cs typeface="Times New Roman"/>
                <a:sym typeface="Times New Roman"/>
              </a:rPr>
              <a:t>R</a:t>
            </a:r>
            <a:r>
              <a:rPr b="1" cap="none" dirty="0" sz="2400" i="0" lang="en-US" strike="noStrike" u="none">
                <a:solidFill>
                  <a:schemeClr val="dk1"/>
                </a:solidFill>
                <a:latin typeface="Times New Roman"/>
                <a:ea typeface="Times New Roman"/>
                <a:cs typeface="Times New Roman"/>
                <a:sym typeface="Times New Roman"/>
              </a:rPr>
              <a:t> </a:t>
            </a:r>
            <a:r>
              <a:rPr b="1" cap="none" dirty="0" sz="2400" i="0" lang="en-US" strike="noStrike" u="none">
                <a:solidFill>
                  <a:schemeClr val="dk1"/>
                </a:solidFill>
                <a:latin typeface="Times New Roman"/>
                <a:ea typeface="Times New Roman"/>
                <a:cs typeface="Times New Roman"/>
                <a:sym typeface="Times New Roman"/>
              </a:rPr>
              <a:t>W</a:t>
            </a:r>
            <a:r>
              <a:rPr b="1" cap="none" dirty="0" sz="2400" i="0" lang="en-US" strike="noStrike" u="none">
                <a:solidFill>
                  <a:schemeClr val="dk1"/>
                </a:solidFill>
                <a:latin typeface="Times New Roman"/>
                <a:ea typeface="Times New Roman"/>
                <a:cs typeface="Times New Roman"/>
                <a:sym typeface="Times New Roman"/>
              </a:rPr>
              <a:t>I</a:t>
            </a:r>
            <a:r>
              <a:rPr b="1" cap="none" dirty="0" sz="2400" i="0" lang="en-US" strike="noStrike" u="none">
                <a:solidFill>
                  <a:schemeClr val="dk1"/>
                </a:solidFill>
                <a:latin typeface="Times New Roman"/>
                <a:ea typeface="Times New Roman"/>
                <a:cs typeface="Times New Roman"/>
                <a:sym typeface="Times New Roman"/>
              </a:rPr>
              <a:t>T</a:t>
            </a:r>
            <a:r>
              <a:rPr b="1" cap="none" dirty="0" sz="2400" i="0" lang="en-US" strike="noStrike" u="none">
                <a:solidFill>
                  <a:schemeClr val="dk1"/>
                </a:solidFill>
                <a:latin typeface="Times New Roman"/>
                <a:ea typeface="Times New Roman"/>
                <a:cs typeface="Times New Roman"/>
                <a:sym typeface="Times New Roman"/>
              </a:rPr>
              <a:t>H</a:t>
            </a:r>
            <a:r>
              <a:rPr b="1" cap="none" dirty="0" sz="2400" i="0" lang="en-US" strike="noStrike" u="none">
                <a:solidFill>
                  <a:schemeClr val="dk1"/>
                </a:solidFill>
                <a:latin typeface="Times New Roman"/>
                <a:ea typeface="Times New Roman"/>
                <a:cs typeface="Times New Roman"/>
                <a:sym typeface="Times New Roman"/>
              </a:rPr>
              <a:t> </a:t>
            </a:r>
            <a:r>
              <a:rPr b="1" cap="none" dirty="0" sz="2400" i="0" lang="en-US" strike="noStrike" u="none">
                <a:solidFill>
                  <a:schemeClr val="dk1"/>
                </a:solidFill>
                <a:latin typeface="Times New Roman"/>
                <a:ea typeface="Times New Roman"/>
                <a:cs typeface="Times New Roman"/>
                <a:sym typeface="Times New Roman"/>
              </a:rPr>
              <a:t>Q</a:t>
            </a:r>
            <a:r>
              <a:rPr b="1" cap="none" dirty="0" sz="2400" i="0" lang="en-US" strike="noStrike" u="none">
                <a:solidFill>
                  <a:schemeClr val="dk1"/>
                </a:solidFill>
                <a:latin typeface="Times New Roman"/>
                <a:ea typeface="Times New Roman"/>
                <a:cs typeface="Times New Roman"/>
                <a:sym typeface="Times New Roman"/>
              </a:rPr>
              <a:t>U</a:t>
            </a:r>
            <a:r>
              <a:rPr b="1" cap="none" dirty="0" sz="2400" i="0" lang="en-US" strike="noStrike" u="none">
                <a:solidFill>
                  <a:schemeClr val="dk1"/>
                </a:solidFill>
                <a:latin typeface="Times New Roman"/>
                <a:ea typeface="Times New Roman"/>
                <a:cs typeface="Times New Roman"/>
                <a:sym typeface="Times New Roman"/>
              </a:rPr>
              <a:t>A</a:t>
            </a:r>
            <a:r>
              <a:rPr b="1" cap="none" dirty="0" sz="2400" i="0" lang="en-US" strike="noStrike" u="none">
                <a:solidFill>
                  <a:schemeClr val="dk1"/>
                </a:solidFill>
                <a:latin typeface="Times New Roman"/>
                <a:ea typeface="Times New Roman"/>
                <a:cs typeface="Times New Roman"/>
                <a:sym typeface="Times New Roman"/>
              </a:rPr>
              <a:t>L</a:t>
            </a:r>
            <a:r>
              <a:rPr b="1" cap="none" dirty="0" sz="2400" i="0" lang="en-US" strike="noStrike" u="none">
                <a:solidFill>
                  <a:schemeClr val="dk1"/>
                </a:solidFill>
                <a:latin typeface="Times New Roman"/>
                <a:ea typeface="Times New Roman"/>
                <a:cs typeface="Times New Roman"/>
                <a:sym typeface="Times New Roman"/>
              </a:rPr>
              <a:t>I</a:t>
            </a:r>
            <a:r>
              <a:rPr b="1" cap="none" dirty="0" sz="2400" i="0" lang="en-US" strike="noStrike" u="none">
                <a:solidFill>
                  <a:schemeClr val="dk1"/>
                </a:solidFill>
                <a:latin typeface="Times New Roman"/>
                <a:ea typeface="Times New Roman"/>
                <a:cs typeface="Times New Roman"/>
                <a:sym typeface="Times New Roman"/>
              </a:rPr>
              <a:t>T</a:t>
            </a:r>
            <a:r>
              <a:rPr b="1" cap="none" dirty="0" sz="2400" i="0" lang="en-US" strike="noStrike" u="none">
                <a:solidFill>
                  <a:schemeClr val="dk1"/>
                </a:solidFill>
                <a:latin typeface="Times New Roman"/>
                <a:ea typeface="Times New Roman"/>
                <a:cs typeface="Times New Roman"/>
                <a:sym typeface="Times New Roman"/>
              </a:rPr>
              <a:t>Y</a:t>
            </a:r>
            <a:r>
              <a:rPr b="1" cap="none" dirty="0" sz="2400" i="0" lang="en-US" strike="noStrike" u="none">
                <a:solidFill>
                  <a:schemeClr val="dk1"/>
                </a:solidFill>
                <a:latin typeface="Times New Roman"/>
                <a:ea typeface="Times New Roman"/>
                <a:cs typeface="Times New Roman"/>
                <a:sym typeface="Times New Roman"/>
              </a:rPr>
              <a:t> </a:t>
            </a:r>
            <a:r>
              <a:rPr b="1" cap="none" dirty="0" sz="2400" i="0" lang="en-US" strike="noStrike" u="none">
                <a:solidFill>
                  <a:schemeClr val="dk1"/>
                </a:solidFill>
                <a:latin typeface="Times New Roman"/>
                <a:ea typeface="Times New Roman"/>
                <a:cs typeface="Times New Roman"/>
                <a:sym typeface="Times New Roman"/>
              </a:rPr>
              <a:t>M</a:t>
            </a:r>
            <a:r>
              <a:rPr b="1" cap="none" dirty="0" sz="2400" i="0" lang="en-US" strike="noStrike" u="none">
                <a:solidFill>
                  <a:schemeClr val="dk1"/>
                </a:solidFill>
                <a:latin typeface="Times New Roman"/>
                <a:ea typeface="Times New Roman"/>
                <a:cs typeface="Times New Roman"/>
                <a:sym typeface="Times New Roman"/>
              </a:rPr>
              <a:t>O</a:t>
            </a:r>
            <a:r>
              <a:rPr b="1" cap="none" dirty="0" sz="2400" i="0" lang="en-US" strike="noStrike" u="none">
                <a:solidFill>
                  <a:schemeClr val="dk1"/>
                </a:solidFill>
                <a:latin typeface="Times New Roman"/>
                <a:ea typeface="Times New Roman"/>
                <a:cs typeface="Times New Roman"/>
                <a:sym typeface="Times New Roman"/>
              </a:rPr>
              <a:t>N</a:t>
            </a:r>
            <a:r>
              <a:rPr b="1" cap="none" dirty="0" sz="2400" i="0" lang="en-US" strike="noStrike" u="none">
                <a:solidFill>
                  <a:schemeClr val="dk1"/>
                </a:solidFill>
                <a:latin typeface="Times New Roman"/>
                <a:ea typeface="Times New Roman"/>
                <a:cs typeface="Times New Roman"/>
                <a:sym typeface="Times New Roman"/>
              </a:rPr>
              <a:t>I</a:t>
            </a:r>
            <a:r>
              <a:rPr b="1" cap="none" dirty="0" sz="2400" i="0" lang="en-US" strike="noStrike" u="none">
                <a:solidFill>
                  <a:schemeClr val="dk1"/>
                </a:solidFill>
                <a:latin typeface="Times New Roman"/>
                <a:ea typeface="Times New Roman"/>
                <a:cs typeface="Times New Roman"/>
                <a:sym typeface="Times New Roman"/>
              </a:rPr>
              <a:t>T</a:t>
            </a:r>
            <a:r>
              <a:rPr b="1" cap="none" dirty="0" sz="2400" i="0" lang="en-US" strike="noStrike" u="none">
                <a:solidFill>
                  <a:schemeClr val="dk1"/>
                </a:solidFill>
                <a:latin typeface="Times New Roman"/>
                <a:ea typeface="Times New Roman"/>
                <a:cs typeface="Times New Roman"/>
                <a:sym typeface="Times New Roman"/>
              </a:rPr>
              <a:t>O</a:t>
            </a:r>
            <a:r>
              <a:rPr b="1" cap="none" dirty="0" sz="2400" i="0" lang="en-US" strike="noStrike" u="none">
                <a:solidFill>
                  <a:schemeClr val="dk1"/>
                </a:solidFill>
                <a:latin typeface="Times New Roman"/>
                <a:ea typeface="Times New Roman"/>
                <a:cs typeface="Times New Roman"/>
                <a:sym typeface="Times New Roman"/>
              </a:rPr>
              <a:t>RING</a:t>
            </a:r>
            <a:endParaRPr dirty="0" sz="1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75" name="Shape 144"/>
        <p:cNvGrpSpPr/>
        <p:nvPr/>
      </p:nvGrpSpPr>
      <p:grpSpPr>
        <a:xfrm>
          <a:off x="0" y="0"/>
          <a:ext cx="0" cy="0"/>
          <a:chOff x="0" y="0"/>
          <a:chExt cx="0" cy="0"/>
        </a:xfrm>
      </p:grpSpPr>
      <p:sp>
        <p:nvSpPr>
          <p:cNvPr id="1048677" name="Google Shape;146;p5"/>
          <p:cNvSpPr txBox="1">
            <a:spLocks noGrp="1"/>
          </p:cNvSpPr>
          <p:nvPr>
            <p:ph type="title"/>
          </p:nvPr>
        </p:nvSpPr>
        <p:spPr>
          <a:xfrm>
            <a:off x="1751457" y="30253"/>
            <a:ext cx="8120130" cy="1143000"/>
          </a:xfrm>
          <a:prstGeom prst="rect"/>
          <a:noFill/>
          <a:ln>
            <a:noFill/>
          </a:ln>
        </p:spPr>
        <p:txBody>
          <a:bodyPr anchor="ctr" anchorCtr="0" bIns="45700" lIns="91425" rIns="91425" spcFirstLastPara="1" tIns="45700" wrap="square">
            <a:normAutofit/>
          </a:bodyPr>
          <a:p>
            <a:pPr algn="ctr" indent="0" lvl="0" marL="0" rtl="0">
              <a:spcBef>
                <a:spcPts val="0"/>
              </a:spcBef>
              <a:spcAft>
                <a:spcPts val="0"/>
              </a:spcAft>
              <a:buClr>
                <a:schemeClr val="dk1"/>
              </a:buClr>
              <a:buSzPts val="4000"/>
              <a:buFont typeface="Times New Roman"/>
              <a:buNone/>
            </a:pPr>
            <a:r>
              <a:rPr b="1" dirty="0" sz="4000" lang="en-US" u="sng">
                <a:latin typeface="Times New Roman"/>
                <a:ea typeface="Times New Roman"/>
                <a:cs typeface="Times New Roman"/>
                <a:sym typeface="Times New Roman"/>
              </a:rPr>
              <a:t>REFERENCE</a:t>
            </a:r>
            <a:endParaRPr dirty="0"/>
          </a:p>
        </p:txBody>
      </p:sp>
      <p:sp>
        <p:nvSpPr>
          <p:cNvPr id="1048678" name="Google Shape;147;p5"/>
          <p:cNvSpPr txBox="1">
            <a:spLocks noGrp="1"/>
          </p:cNvSpPr>
          <p:nvPr>
            <p:ph type="body" idx="1"/>
          </p:nvPr>
        </p:nvSpPr>
        <p:spPr>
          <a:xfrm>
            <a:off x="309724" y="1192431"/>
            <a:ext cx="11394595" cy="5709741"/>
          </a:xfrm>
          <a:prstGeom prst="rect"/>
          <a:noFill/>
          <a:ln>
            <a:noFill/>
          </a:ln>
        </p:spPr>
        <p:txBody>
          <a:bodyPr anchor="t" anchorCtr="0" bIns="45700" lIns="91425" rIns="91425" spcFirstLastPara="1" tIns="45700" wrap="square">
            <a:normAutofit/>
          </a:bodyPr>
          <a:p>
            <a:pPr algn="just" indent="0" lvl="0" marL="0" rtl="0">
              <a:spcBef>
                <a:spcPts val="360"/>
              </a:spcBef>
              <a:spcAft>
                <a:spcPts val="0"/>
              </a:spcAft>
              <a:buClr>
                <a:schemeClr val="dk1"/>
              </a:buClr>
              <a:buSzPts val="1100"/>
              <a:buFont typeface="Arial"/>
              <a:buNone/>
            </a:pPr>
            <a:endParaRPr dirty="0" sz="2800">
              <a:latin typeface="Times New Roman" panose="02020603050405020304" pitchFamily="18" charset="0"/>
              <a:cs typeface="Times New Roman" panose="02020603050405020304" pitchFamily="18" charset="0"/>
            </a:endParaRPr>
          </a:p>
        </p:txBody>
      </p:sp>
      <p:pic>
        <p:nvPicPr>
          <p:cNvPr id="2097173" name="Google Shape;148;p5"/>
          <p:cNvPicPr preferRelativeResize="0">
            <a:picLocks/>
          </p:cNvPicPr>
          <p:nvPr/>
        </p:nvPicPr>
        <p:blipFill rotWithShape="1">
          <a:blip xmlns:r="http://schemas.openxmlformats.org/officeDocument/2006/relationships" r:embed="rId1">
            <a:alphaModFix/>
          </a:blip>
          <a:srcRect/>
          <a:stretch>
            <a:fillRect/>
          </a:stretch>
        </p:blipFill>
        <p:spPr>
          <a:xfrm>
            <a:off x="122714" y="7937"/>
            <a:ext cx="850680" cy="843711"/>
          </a:xfrm>
          <a:prstGeom prst="rect"/>
          <a:noFill/>
          <a:ln>
            <a:noFill/>
          </a:ln>
        </p:spPr>
      </p:pic>
      <p:pic>
        <p:nvPicPr>
          <p:cNvPr id="2097174" name="Google Shape;149;p5"/>
          <p:cNvPicPr preferRelativeResize="0">
            <a:picLocks/>
          </p:cNvPicPr>
          <p:nvPr/>
        </p:nvPicPr>
        <p:blipFill rotWithShape="1">
          <a:blip xmlns:r="http://schemas.openxmlformats.org/officeDocument/2006/relationships" r:embed="rId2">
            <a:alphaModFix/>
          </a:blip>
          <a:srcRect/>
          <a:stretch>
            <a:fillRect/>
          </a:stretch>
        </p:blipFill>
        <p:spPr>
          <a:xfrm>
            <a:off x="10795820" y="142127"/>
            <a:ext cx="1140911" cy="843711"/>
          </a:xfrm>
          <a:prstGeom prst="rect"/>
          <a:noFill/>
          <a:ln>
            <a:noFill/>
          </a:ln>
        </p:spPr>
      </p:pic>
      <p:sp>
        <p:nvSpPr>
          <p:cNvPr id="1048679" name="Google Shape;150;p5"/>
          <p:cNvSpPr txBox="1">
            <a:spLocks noGrp="1"/>
          </p:cNvSpPr>
          <p:nvPr>
            <p:ph type="dt" idx="10"/>
          </p:nvPr>
        </p:nvSpPr>
        <p:spPr>
          <a:xfrm>
            <a:off x="609600" y="6356351"/>
            <a:ext cx="2844800" cy="365125"/>
          </a:xfrm>
          <a:prstGeom prst="rect"/>
          <a:noFill/>
          <a:ln>
            <a:noFill/>
          </a:ln>
        </p:spPr>
        <p:txBody>
          <a:bodyPr anchor="ctr" anchorCtr="0" bIns="45700" lIns="91425" rIns="91425" spcFirstLastPara="1" tIns="45700" wrap="square">
            <a:noAutofit/>
          </a:bodyPr>
          <a:p>
            <a:pPr algn="l" indent="0" lvl="0" marL="0" rtl="0">
              <a:spcBef>
                <a:spcPts val="0"/>
              </a:spcBef>
              <a:spcAft>
                <a:spcPts val="0"/>
              </a:spcAft>
              <a:buNone/>
            </a:pPr>
            <a:fld id="{D96A1969-30BA-4250-A727-F20512789A43}" type="datetime1">
              <a:rPr lang="en-US" smtClean="0"/>
              <a:t>3/10/2023</a:t>
            </a:fld>
          </a:p>
        </p:txBody>
      </p:sp>
      <p:sp>
        <p:nvSpPr>
          <p:cNvPr id="1048680" name="Google Shape;151;p5"/>
          <p:cNvSpPr txBox="1">
            <a:spLocks noGrp="1"/>
          </p:cNvSpPr>
          <p:nvPr>
            <p:ph type="ftr" idx="11"/>
          </p:nvPr>
        </p:nvSpPr>
        <p:spPr>
          <a:xfrm>
            <a:off x="4165600" y="6356351"/>
            <a:ext cx="3860800" cy="365125"/>
          </a:xfrm>
          <a:prstGeom prst="rect"/>
          <a:noFill/>
          <a:ln>
            <a:noFill/>
          </a:ln>
        </p:spPr>
        <p:txBody>
          <a:bodyPr anchor="ctr" anchorCtr="0" bIns="45700" lIns="91425" rIns="91425" spcFirstLastPara="1" tIns="45700" wrap="square">
            <a:noAutofit/>
          </a:bodyPr>
          <a:p>
            <a:pPr algn="ctr" indent="0" lvl="0" marL="0" rtl="0">
              <a:spcBef>
                <a:spcPts val="0"/>
              </a:spcBef>
              <a:spcAft>
                <a:spcPts val="0"/>
              </a:spcAft>
              <a:buNone/>
            </a:pPr>
            <a:r>
              <a:rPr lang="en-US"/>
              <a:t>SNSCE-CSE- BATCH NO:1 </a:t>
            </a:r>
          </a:p>
        </p:txBody>
      </p:sp>
      <p:sp>
        <p:nvSpPr>
          <p:cNvPr id="1048681" name="Google Shape;152;p5"/>
          <p:cNvSpPr txBox="1">
            <a:spLocks noGrp="1"/>
          </p:cNvSpPr>
          <p:nvPr>
            <p:ph type="sldNum" idx="12"/>
          </p:nvPr>
        </p:nvSpPr>
        <p:spPr>
          <a:xfrm>
            <a:off x="8737600" y="6356351"/>
            <a:ext cx="2844800" cy="365125"/>
          </a:xfrm>
          <a:prstGeom prst="rect"/>
          <a:noFill/>
          <a:ln>
            <a:noFill/>
          </a:ln>
        </p:spPr>
        <p:txBody>
          <a:bodyPr anchor="ctr" anchorCtr="0" bIns="45700" lIns="91425" rIns="91425" spcFirstLastPara="1" tIns="45700" wrap="square">
            <a:noAutofit/>
          </a:bodyPr>
          <a:p>
            <a:pPr algn="r" indent="0" lvl="0" marL="0" rtl="0">
              <a:spcBef>
                <a:spcPts val="0"/>
              </a:spcBef>
              <a:spcAft>
                <a:spcPts val="0"/>
              </a:spcAft>
              <a:buNone/>
            </a:pPr>
            <a:fld id="{00000000-1234-1234-1234-123412341234}" type="slidenum">
              <a:rPr lang="en-US"/>
              <a:t>10</a:t>
            </a:fld>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78" name="Shape 144"/>
        <p:cNvGrpSpPr/>
        <p:nvPr/>
      </p:nvGrpSpPr>
      <p:grpSpPr>
        <a:xfrm>
          <a:off x="0" y="0"/>
          <a:ext cx="0" cy="0"/>
          <a:chOff x="0" y="0"/>
          <a:chExt cx="0" cy="0"/>
        </a:xfrm>
      </p:grpSpPr>
      <p:sp>
        <p:nvSpPr>
          <p:cNvPr id="1048684" name="Google Shape;146;p5"/>
          <p:cNvSpPr txBox="1">
            <a:spLocks noGrp="1"/>
          </p:cNvSpPr>
          <p:nvPr>
            <p:ph type="title"/>
          </p:nvPr>
        </p:nvSpPr>
        <p:spPr>
          <a:xfrm>
            <a:off x="1751457" y="30253"/>
            <a:ext cx="8120130" cy="1143000"/>
          </a:xfrm>
          <a:prstGeom prst="rect"/>
          <a:noFill/>
          <a:ln>
            <a:noFill/>
          </a:ln>
        </p:spPr>
        <p:txBody>
          <a:bodyPr anchor="ctr" anchorCtr="0" bIns="45700" lIns="91425" rIns="91425" spcFirstLastPara="1" tIns="45700" wrap="square">
            <a:normAutofit/>
          </a:bodyPr>
          <a:p>
            <a:pPr algn="ctr" indent="0" lvl="0" marL="0" rtl="0">
              <a:spcBef>
                <a:spcPts val="0"/>
              </a:spcBef>
              <a:spcAft>
                <a:spcPts val="0"/>
              </a:spcAft>
              <a:buClr>
                <a:schemeClr val="dk1"/>
              </a:buClr>
              <a:buSzPts val="4000"/>
              <a:buFont typeface="Times New Roman"/>
              <a:buNone/>
            </a:pPr>
            <a:r>
              <a:rPr b="1" dirty="0" sz="4000" lang="en-US" u="sng">
                <a:latin typeface="Times New Roman"/>
                <a:ea typeface="Times New Roman"/>
                <a:cs typeface="Times New Roman"/>
                <a:sym typeface="Times New Roman"/>
              </a:rPr>
              <a:t>REFERENCE</a:t>
            </a:r>
            <a:endParaRPr dirty="0"/>
          </a:p>
        </p:txBody>
      </p:sp>
      <p:sp>
        <p:nvSpPr>
          <p:cNvPr id="1048685" name="Google Shape;147;p5"/>
          <p:cNvSpPr txBox="1">
            <a:spLocks noGrp="1"/>
          </p:cNvSpPr>
          <p:nvPr>
            <p:ph type="body" idx="1"/>
          </p:nvPr>
        </p:nvSpPr>
        <p:spPr>
          <a:xfrm>
            <a:off x="309724" y="1192431"/>
            <a:ext cx="11394595" cy="5709741"/>
          </a:xfrm>
          <a:prstGeom prst="rect"/>
          <a:noFill/>
          <a:ln>
            <a:noFill/>
          </a:ln>
        </p:spPr>
        <p:txBody>
          <a:bodyPr anchor="t" anchorCtr="0" bIns="45700" lIns="91425" rIns="91425" spcFirstLastPara="1" tIns="45700" wrap="square">
            <a:normAutofit/>
          </a:bodyPr>
          <a:p>
            <a:pPr algn="just" indent="0" lvl="0" marL="0" rtl="0">
              <a:spcBef>
                <a:spcPts val="360"/>
              </a:spcBef>
              <a:spcAft>
                <a:spcPts val="0"/>
              </a:spcAft>
              <a:buClr>
                <a:schemeClr val="dk1"/>
              </a:buClr>
              <a:buSzPts val="1100"/>
              <a:buFont typeface="Arial"/>
              <a:buNone/>
            </a:pPr>
            <a:endParaRPr dirty="0" sz="2800">
              <a:latin typeface="Times New Roman" panose="02020603050405020304" pitchFamily="18" charset="0"/>
              <a:cs typeface="Times New Roman" panose="02020603050405020304" pitchFamily="18" charset="0"/>
            </a:endParaRPr>
          </a:p>
        </p:txBody>
      </p:sp>
      <p:pic>
        <p:nvPicPr>
          <p:cNvPr id="2097175" name="Google Shape;148;p5"/>
          <p:cNvPicPr preferRelativeResize="0">
            <a:picLocks/>
          </p:cNvPicPr>
          <p:nvPr/>
        </p:nvPicPr>
        <p:blipFill rotWithShape="1">
          <a:blip xmlns:r="http://schemas.openxmlformats.org/officeDocument/2006/relationships" r:embed="rId1">
            <a:alphaModFix/>
          </a:blip>
          <a:srcRect/>
          <a:stretch>
            <a:fillRect/>
          </a:stretch>
        </p:blipFill>
        <p:spPr>
          <a:xfrm>
            <a:off x="122714" y="7937"/>
            <a:ext cx="850680" cy="843711"/>
          </a:xfrm>
          <a:prstGeom prst="rect"/>
          <a:noFill/>
          <a:ln>
            <a:noFill/>
          </a:ln>
        </p:spPr>
      </p:pic>
      <p:pic>
        <p:nvPicPr>
          <p:cNvPr id="2097176" name="Google Shape;149;p5"/>
          <p:cNvPicPr preferRelativeResize="0">
            <a:picLocks/>
          </p:cNvPicPr>
          <p:nvPr/>
        </p:nvPicPr>
        <p:blipFill rotWithShape="1">
          <a:blip xmlns:r="http://schemas.openxmlformats.org/officeDocument/2006/relationships" r:embed="rId2">
            <a:alphaModFix/>
          </a:blip>
          <a:srcRect/>
          <a:stretch>
            <a:fillRect/>
          </a:stretch>
        </p:blipFill>
        <p:spPr>
          <a:xfrm>
            <a:off x="10795820" y="142127"/>
            <a:ext cx="1140911" cy="843711"/>
          </a:xfrm>
          <a:prstGeom prst="rect"/>
          <a:noFill/>
          <a:ln>
            <a:noFill/>
          </a:ln>
        </p:spPr>
      </p:pic>
      <p:sp>
        <p:nvSpPr>
          <p:cNvPr id="1048686" name="Google Shape;150;p5"/>
          <p:cNvSpPr txBox="1">
            <a:spLocks noGrp="1"/>
          </p:cNvSpPr>
          <p:nvPr>
            <p:ph type="dt" idx="10"/>
          </p:nvPr>
        </p:nvSpPr>
        <p:spPr>
          <a:xfrm>
            <a:off x="609600" y="6356351"/>
            <a:ext cx="2844800" cy="365125"/>
          </a:xfrm>
          <a:prstGeom prst="rect"/>
          <a:noFill/>
          <a:ln>
            <a:noFill/>
          </a:ln>
        </p:spPr>
        <p:txBody>
          <a:bodyPr anchor="ctr" anchorCtr="0" bIns="45700" lIns="91425" rIns="91425" spcFirstLastPara="1" tIns="45700" wrap="square">
            <a:noAutofit/>
          </a:bodyPr>
          <a:p>
            <a:pPr algn="l" indent="0" lvl="0" marL="0" rtl="0">
              <a:spcBef>
                <a:spcPts val="0"/>
              </a:spcBef>
              <a:spcAft>
                <a:spcPts val="0"/>
              </a:spcAft>
              <a:buNone/>
            </a:pPr>
            <a:fld id="{D96A1969-30BA-4250-A727-F20512789A43}" type="datetime1">
              <a:rPr lang="en-US" smtClean="0"/>
              <a:t>3/10/2023</a:t>
            </a:fld>
          </a:p>
        </p:txBody>
      </p:sp>
      <p:sp>
        <p:nvSpPr>
          <p:cNvPr id="1048687" name="Google Shape;151;p5"/>
          <p:cNvSpPr txBox="1">
            <a:spLocks noGrp="1"/>
          </p:cNvSpPr>
          <p:nvPr>
            <p:ph type="ftr" idx="11"/>
          </p:nvPr>
        </p:nvSpPr>
        <p:spPr>
          <a:xfrm>
            <a:off x="4165600" y="6356351"/>
            <a:ext cx="3860800" cy="365125"/>
          </a:xfrm>
          <a:prstGeom prst="rect"/>
          <a:noFill/>
          <a:ln>
            <a:noFill/>
          </a:ln>
        </p:spPr>
        <p:txBody>
          <a:bodyPr anchor="ctr" anchorCtr="0" bIns="45700" lIns="91425" rIns="91425" spcFirstLastPara="1" tIns="45700" wrap="square">
            <a:noAutofit/>
          </a:bodyPr>
          <a:p>
            <a:pPr algn="ctr" indent="0" lvl="0" marL="0" rtl="0">
              <a:spcBef>
                <a:spcPts val="0"/>
              </a:spcBef>
              <a:spcAft>
                <a:spcPts val="0"/>
              </a:spcAft>
              <a:buNone/>
            </a:pPr>
            <a:r>
              <a:rPr lang="en-US"/>
              <a:t>SNSCE-CSE- BATCH NO:1 </a:t>
            </a:r>
          </a:p>
        </p:txBody>
      </p:sp>
      <p:sp>
        <p:nvSpPr>
          <p:cNvPr id="1048688" name="Google Shape;152;p5"/>
          <p:cNvSpPr txBox="1">
            <a:spLocks noGrp="1"/>
          </p:cNvSpPr>
          <p:nvPr>
            <p:ph type="sldNum" idx="12"/>
          </p:nvPr>
        </p:nvSpPr>
        <p:spPr>
          <a:xfrm>
            <a:off x="8737600" y="6356351"/>
            <a:ext cx="2844800" cy="365125"/>
          </a:xfrm>
          <a:prstGeom prst="rect"/>
          <a:noFill/>
          <a:ln>
            <a:noFill/>
          </a:ln>
        </p:spPr>
        <p:txBody>
          <a:bodyPr anchor="ctr" anchorCtr="0" bIns="45700" lIns="91425" rIns="91425" spcFirstLastPara="1" tIns="45700" wrap="square">
            <a:noAutofit/>
          </a:bodyPr>
          <a:p>
            <a:pPr algn="r" indent="0" lvl="0" marL="0" rtl="0">
              <a:spcBef>
                <a:spcPts val="0"/>
              </a:spcBef>
              <a:spcAft>
                <a:spcPts val="0"/>
              </a:spcAft>
              <a:buNone/>
            </a:pPr>
            <a:fld id="{00000000-1234-1234-1234-123412341234}" type="slidenum">
              <a:rPr lang="en-US"/>
              <a:t>11</a:t>
            </a:fld>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81" name="Shape 144"/>
        <p:cNvGrpSpPr/>
        <p:nvPr/>
      </p:nvGrpSpPr>
      <p:grpSpPr>
        <a:xfrm>
          <a:off x="0" y="0"/>
          <a:ext cx="0" cy="0"/>
          <a:chOff x="0" y="0"/>
          <a:chExt cx="0" cy="0"/>
        </a:xfrm>
      </p:grpSpPr>
      <p:sp>
        <p:nvSpPr>
          <p:cNvPr id="1048691" name="Google Shape;146;p5"/>
          <p:cNvSpPr txBox="1">
            <a:spLocks noGrp="1"/>
          </p:cNvSpPr>
          <p:nvPr>
            <p:ph type="title"/>
          </p:nvPr>
        </p:nvSpPr>
        <p:spPr>
          <a:xfrm>
            <a:off x="1751457" y="30253"/>
            <a:ext cx="8120130" cy="1143000"/>
          </a:xfrm>
          <a:prstGeom prst="rect"/>
          <a:noFill/>
          <a:ln>
            <a:noFill/>
          </a:ln>
        </p:spPr>
        <p:txBody>
          <a:bodyPr anchor="ctr" anchorCtr="0" bIns="45700" lIns="91425" rIns="91425" spcFirstLastPara="1" tIns="45700" wrap="square">
            <a:normAutofit/>
          </a:bodyPr>
          <a:p>
            <a:pPr algn="ctr" indent="0" lvl="0" marL="0" rtl="0">
              <a:spcBef>
                <a:spcPts val="0"/>
              </a:spcBef>
              <a:spcAft>
                <a:spcPts val="0"/>
              </a:spcAft>
              <a:buClr>
                <a:schemeClr val="dk1"/>
              </a:buClr>
              <a:buSzPts val="4000"/>
              <a:buFont typeface="Times New Roman"/>
              <a:buNone/>
            </a:pPr>
            <a:r>
              <a:rPr b="1" dirty="0" sz="4000" lang="en-US" u="sng">
                <a:latin typeface="Times New Roman"/>
                <a:ea typeface="Times New Roman"/>
                <a:cs typeface="Times New Roman"/>
                <a:sym typeface="Times New Roman"/>
              </a:rPr>
              <a:t>REFERENCE</a:t>
            </a:r>
            <a:endParaRPr dirty="0"/>
          </a:p>
        </p:txBody>
      </p:sp>
      <p:sp>
        <p:nvSpPr>
          <p:cNvPr id="1048692" name="Google Shape;147;p5"/>
          <p:cNvSpPr txBox="1">
            <a:spLocks noGrp="1"/>
          </p:cNvSpPr>
          <p:nvPr>
            <p:ph type="body" idx="1"/>
          </p:nvPr>
        </p:nvSpPr>
        <p:spPr>
          <a:xfrm>
            <a:off x="309724" y="1192431"/>
            <a:ext cx="11394595" cy="5709741"/>
          </a:xfrm>
          <a:prstGeom prst="rect"/>
          <a:noFill/>
          <a:ln>
            <a:noFill/>
          </a:ln>
        </p:spPr>
        <p:txBody>
          <a:bodyPr anchor="t" anchorCtr="0" bIns="45700" lIns="91425" rIns="91425" spcFirstLastPara="1" tIns="45700" wrap="square">
            <a:normAutofit/>
          </a:bodyPr>
          <a:p>
            <a:pPr algn="just" indent="0" lvl="0" marL="0" rtl="0">
              <a:spcBef>
                <a:spcPts val="360"/>
              </a:spcBef>
              <a:spcAft>
                <a:spcPts val="0"/>
              </a:spcAft>
              <a:buClr>
                <a:schemeClr val="dk1"/>
              </a:buClr>
              <a:buSzPts val="1100"/>
              <a:buFont typeface="Arial"/>
              <a:buNone/>
            </a:pPr>
            <a:endParaRPr dirty="0" sz="2800">
              <a:latin typeface="Times New Roman" panose="02020603050405020304" pitchFamily="18" charset="0"/>
              <a:cs typeface="Times New Roman" panose="02020603050405020304" pitchFamily="18" charset="0"/>
            </a:endParaRPr>
          </a:p>
        </p:txBody>
      </p:sp>
      <p:pic>
        <p:nvPicPr>
          <p:cNvPr id="2097177" name="Google Shape;148;p5"/>
          <p:cNvPicPr preferRelativeResize="0">
            <a:picLocks/>
          </p:cNvPicPr>
          <p:nvPr/>
        </p:nvPicPr>
        <p:blipFill rotWithShape="1">
          <a:blip xmlns:r="http://schemas.openxmlformats.org/officeDocument/2006/relationships" r:embed="rId1">
            <a:alphaModFix/>
          </a:blip>
          <a:srcRect/>
          <a:stretch>
            <a:fillRect/>
          </a:stretch>
        </p:blipFill>
        <p:spPr>
          <a:xfrm>
            <a:off x="122714" y="7937"/>
            <a:ext cx="850680" cy="843711"/>
          </a:xfrm>
          <a:prstGeom prst="rect"/>
          <a:noFill/>
          <a:ln>
            <a:noFill/>
          </a:ln>
        </p:spPr>
      </p:pic>
      <p:pic>
        <p:nvPicPr>
          <p:cNvPr id="2097178" name="Google Shape;149;p5"/>
          <p:cNvPicPr preferRelativeResize="0">
            <a:picLocks/>
          </p:cNvPicPr>
          <p:nvPr/>
        </p:nvPicPr>
        <p:blipFill rotWithShape="1">
          <a:blip xmlns:r="http://schemas.openxmlformats.org/officeDocument/2006/relationships" r:embed="rId2">
            <a:alphaModFix/>
          </a:blip>
          <a:srcRect/>
          <a:stretch>
            <a:fillRect/>
          </a:stretch>
        </p:blipFill>
        <p:spPr>
          <a:xfrm>
            <a:off x="10795820" y="142127"/>
            <a:ext cx="1140911" cy="843711"/>
          </a:xfrm>
          <a:prstGeom prst="rect"/>
          <a:noFill/>
          <a:ln>
            <a:noFill/>
          </a:ln>
        </p:spPr>
      </p:pic>
      <p:sp>
        <p:nvSpPr>
          <p:cNvPr id="1048693" name="Google Shape;150;p5"/>
          <p:cNvSpPr txBox="1">
            <a:spLocks noGrp="1"/>
          </p:cNvSpPr>
          <p:nvPr>
            <p:ph type="dt" idx="10"/>
          </p:nvPr>
        </p:nvSpPr>
        <p:spPr>
          <a:xfrm>
            <a:off x="609600" y="6356351"/>
            <a:ext cx="2844800" cy="365125"/>
          </a:xfrm>
          <a:prstGeom prst="rect"/>
          <a:noFill/>
          <a:ln>
            <a:noFill/>
          </a:ln>
        </p:spPr>
        <p:txBody>
          <a:bodyPr anchor="ctr" anchorCtr="0" bIns="45700" lIns="91425" rIns="91425" spcFirstLastPara="1" tIns="45700" wrap="square">
            <a:noAutofit/>
          </a:bodyPr>
          <a:p>
            <a:pPr algn="l" indent="0" lvl="0" marL="0" rtl="0">
              <a:spcBef>
                <a:spcPts val="0"/>
              </a:spcBef>
              <a:spcAft>
                <a:spcPts val="0"/>
              </a:spcAft>
              <a:buNone/>
            </a:pPr>
            <a:fld id="{D96A1969-30BA-4250-A727-F20512789A43}" type="datetime1">
              <a:rPr lang="en-US" smtClean="0"/>
              <a:t>3/10/2023</a:t>
            </a:fld>
          </a:p>
        </p:txBody>
      </p:sp>
      <p:sp>
        <p:nvSpPr>
          <p:cNvPr id="1048694" name="Google Shape;151;p5"/>
          <p:cNvSpPr txBox="1">
            <a:spLocks noGrp="1"/>
          </p:cNvSpPr>
          <p:nvPr>
            <p:ph type="ftr" idx="11"/>
          </p:nvPr>
        </p:nvSpPr>
        <p:spPr>
          <a:xfrm>
            <a:off x="4165600" y="6356351"/>
            <a:ext cx="3860800" cy="365125"/>
          </a:xfrm>
          <a:prstGeom prst="rect"/>
          <a:noFill/>
          <a:ln>
            <a:noFill/>
          </a:ln>
        </p:spPr>
        <p:txBody>
          <a:bodyPr anchor="ctr" anchorCtr="0" bIns="45700" lIns="91425" rIns="91425" spcFirstLastPara="1" tIns="45700" wrap="square">
            <a:noAutofit/>
          </a:bodyPr>
          <a:p>
            <a:pPr algn="ctr" indent="0" lvl="0" marL="0" rtl="0">
              <a:spcBef>
                <a:spcPts val="0"/>
              </a:spcBef>
              <a:spcAft>
                <a:spcPts val="0"/>
              </a:spcAft>
              <a:buNone/>
            </a:pPr>
            <a:r>
              <a:rPr lang="en-US"/>
              <a:t>SNSCE-CSE- BATCH NO:1 </a:t>
            </a:r>
          </a:p>
        </p:txBody>
      </p:sp>
      <p:sp>
        <p:nvSpPr>
          <p:cNvPr id="1048695" name="Google Shape;152;p5"/>
          <p:cNvSpPr txBox="1">
            <a:spLocks noGrp="1"/>
          </p:cNvSpPr>
          <p:nvPr>
            <p:ph type="sldNum" idx="12"/>
          </p:nvPr>
        </p:nvSpPr>
        <p:spPr>
          <a:xfrm>
            <a:off x="8737600" y="6356351"/>
            <a:ext cx="2844800" cy="365125"/>
          </a:xfrm>
          <a:prstGeom prst="rect"/>
          <a:noFill/>
          <a:ln>
            <a:noFill/>
          </a:ln>
        </p:spPr>
        <p:txBody>
          <a:bodyPr anchor="ctr" anchorCtr="0" bIns="45700" lIns="91425" rIns="91425" spcFirstLastPara="1" tIns="45700" wrap="square">
            <a:noAutofit/>
          </a:bodyPr>
          <a:p>
            <a:pPr algn="r" indent="0" lvl="0" marL="0" rtl="0">
              <a:spcBef>
                <a:spcPts val="0"/>
              </a:spcBef>
              <a:spcAft>
                <a:spcPts val="0"/>
              </a:spcAft>
              <a:buNone/>
            </a:pPr>
            <a:fld id="{00000000-1234-1234-1234-123412341234}" type="slidenum">
              <a:rPr lang="en-US"/>
              <a:t>12</a:t>
            </a:fld>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84" name="Shape 144"/>
        <p:cNvGrpSpPr/>
        <p:nvPr/>
      </p:nvGrpSpPr>
      <p:grpSpPr>
        <a:xfrm>
          <a:off x="0" y="0"/>
          <a:ext cx="0" cy="0"/>
          <a:chOff x="0" y="0"/>
          <a:chExt cx="0" cy="0"/>
        </a:xfrm>
      </p:grpSpPr>
      <p:sp>
        <p:nvSpPr>
          <p:cNvPr id="1048698" name="Google Shape;146;p5"/>
          <p:cNvSpPr txBox="1">
            <a:spLocks noGrp="1"/>
          </p:cNvSpPr>
          <p:nvPr>
            <p:ph type="title"/>
          </p:nvPr>
        </p:nvSpPr>
        <p:spPr>
          <a:xfrm>
            <a:off x="3221704" y="2461000"/>
            <a:ext cx="5466735" cy="1143000"/>
          </a:xfrm>
          <a:prstGeom prst="rect"/>
          <a:noFill/>
          <a:ln>
            <a:noFill/>
          </a:ln>
        </p:spPr>
        <p:txBody>
          <a:bodyPr anchor="ctr" anchorCtr="0" bIns="45700" lIns="91425" rIns="91425" spcFirstLastPara="1" tIns="45700" wrap="square">
            <a:normAutofit/>
          </a:bodyPr>
          <a:p>
            <a:pPr algn="ctr" indent="0" lvl="0" marL="0" rtl="0">
              <a:spcBef>
                <a:spcPts val="0"/>
              </a:spcBef>
              <a:spcAft>
                <a:spcPts val="0"/>
              </a:spcAft>
              <a:buClr>
                <a:schemeClr val="dk1"/>
              </a:buClr>
              <a:buSzPts val="4000"/>
              <a:buFont typeface="Times New Roman"/>
              <a:buNone/>
            </a:pPr>
            <a:r>
              <a:rPr b="1" dirty="0" sz="4000" lang="en-US">
                <a:latin typeface="Times New Roman"/>
                <a:ea typeface="Times New Roman"/>
                <a:cs typeface="Times New Roman"/>
                <a:sym typeface="Times New Roman"/>
              </a:rPr>
              <a:t>THANK YOU</a:t>
            </a:r>
            <a:endParaRPr dirty="0"/>
          </a:p>
        </p:txBody>
      </p:sp>
      <p:pic>
        <p:nvPicPr>
          <p:cNvPr id="2097179" name="Google Shape;148;p5"/>
          <p:cNvPicPr preferRelativeResize="0">
            <a:picLocks/>
          </p:cNvPicPr>
          <p:nvPr/>
        </p:nvPicPr>
        <p:blipFill rotWithShape="1">
          <a:blip xmlns:r="http://schemas.openxmlformats.org/officeDocument/2006/relationships" r:embed="rId1">
            <a:alphaModFix/>
          </a:blip>
          <a:srcRect/>
          <a:stretch>
            <a:fillRect/>
          </a:stretch>
        </p:blipFill>
        <p:spPr>
          <a:xfrm>
            <a:off x="122714" y="7937"/>
            <a:ext cx="850680" cy="843711"/>
          </a:xfrm>
          <a:prstGeom prst="rect"/>
          <a:noFill/>
          <a:ln>
            <a:noFill/>
          </a:ln>
        </p:spPr>
      </p:pic>
      <p:pic>
        <p:nvPicPr>
          <p:cNvPr id="2097180" name="Google Shape;149;p5"/>
          <p:cNvPicPr preferRelativeResize="0">
            <a:picLocks/>
          </p:cNvPicPr>
          <p:nvPr/>
        </p:nvPicPr>
        <p:blipFill rotWithShape="1">
          <a:blip xmlns:r="http://schemas.openxmlformats.org/officeDocument/2006/relationships" r:embed="rId2">
            <a:alphaModFix/>
          </a:blip>
          <a:srcRect/>
          <a:stretch>
            <a:fillRect/>
          </a:stretch>
        </p:blipFill>
        <p:spPr>
          <a:xfrm>
            <a:off x="10795820" y="142127"/>
            <a:ext cx="1140911" cy="843711"/>
          </a:xfrm>
          <a:prstGeom prst="rect"/>
          <a:noFill/>
          <a:ln>
            <a:noFill/>
          </a:ln>
        </p:spPr>
      </p:pic>
      <p:sp>
        <p:nvSpPr>
          <p:cNvPr id="1048699" name="Google Shape;150;p5"/>
          <p:cNvSpPr txBox="1">
            <a:spLocks noGrp="1"/>
          </p:cNvSpPr>
          <p:nvPr>
            <p:ph type="dt" idx="10"/>
          </p:nvPr>
        </p:nvSpPr>
        <p:spPr>
          <a:xfrm>
            <a:off x="609600" y="6356351"/>
            <a:ext cx="2844800" cy="365125"/>
          </a:xfrm>
          <a:prstGeom prst="rect"/>
          <a:noFill/>
          <a:ln>
            <a:noFill/>
          </a:ln>
        </p:spPr>
        <p:txBody>
          <a:bodyPr anchor="ctr" anchorCtr="0" bIns="45700" lIns="91425" rIns="91425" spcFirstLastPara="1" tIns="45700" wrap="square">
            <a:noAutofit/>
          </a:bodyPr>
          <a:p>
            <a:pPr algn="l" indent="0" lvl="0" marL="0" rtl="0">
              <a:spcBef>
                <a:spcPts val="0"/>
              </a:spcBef>
              <a:spcAft>
                <a:spcPts val="0"/>
              </a:spcAft>
              <a:buNone/>
            </a:pPr>
            <a:fld id="{03D2D730-4DC8-4912-BCA7-378E8802BD9C}" type="datetime1">
              <a:rPr lang="en-US" smtClean="0"/>
              <a:t>3/10/2023</a:t>
            </a:fld>
          </a:p>
        </p:txBody>
      </p:sp>
      <p:sp>
        <p:nvSpPr>
          <p:cNvPr id="1048700" name="Google Shape;151;p5"/>
          <p:cNvSpPr txBox="1">
            <a:spLocks noGrp="1"/>
          </p:cNvSpPr>
          <p:nvPr>
            <p:ph type="ftr" idx="11"/>
          </p:nvPr>
        </p:nvSpPr>
        <p:spPr>
          <a:xfrm>
            <a:off x="4165600" y="6356351"/>
            <a:ext cx="3860800" cy="365125"/>
          </a:xfrm>
          <a:prstGeom prst="rect"/>
          <a:noFill/>
          <a:ln>
            <a:noFill/>
          </a:ln>
        </p:spPr>
        <p:txBody>
          <a:bodyPr anchor="ctr" anchorCtr="0" bIns="45700" lIns="91425" rIns="91425" spcFirstLastPara="1" tIns="45700" wrap="square">
            <a:noAutofit/>
          </a:bodyPr>
          <a:p>
            <a:pPr algn="ctr" indent="0" lvl="0" marL="0" rtl="0">
              <a:spcBef>
                <a:spcPts val="0"/>
              </a:spcBef>
              <a:spcAft>
                <a:spcPts val="0"/>
              </a:spcAft>
              <a:buNone/>
            </a:pPr>
            <a:r>
              <a:rPr lang="en-US"/>
              <a:t>SNSCE-CSE- BATCH NO:1 </a:t>
            </a:r>
          </a:p>
        </p:txBody>
      </p:sp>
      <p:sp>
        <p:nvSpPr>
          <p:cNvPr id="1048701" name="Google Shape;152;p5"/>
          <p:cNvSpPr txBox="1">
            <a:spLocks noGrp="1"/>
          </p:cNvSpPr>
          <p:nvPr>
            <p:ph type="sldNum" idx="12"/>
          </p:nvPr>
        </p:nvSpPr>
        <p:spPr>
          <a:xfrm>
            <a:off x="8737600" y="6356351"/>
            <a:ext cx="2844800" cy="365125"/>
          </a:xfrm>
          <a:prstGeom prst="rect"/>
          <a:noFill/>
          <a:ln>
            <a:noFill/>
          </a:ln>
        </p:spPr>
        <p:txBody>
          <a:bodyPr anchor="ctr" anchorCtr="0" bIns="45700" lIns="91425" rIns="91425" spcFirstLastPara="1" tIns="45700" wrap="square">
            <a:noAutofit/>
          </a:bodyPr>
          <a:p>
            <a:pPr algn="r" indent="0" lvl="0" marL="0" rtl="0">
              <a:spcBef>
                <a:spcPts val="0"/>
              </a:spcBef>
              <a:spcAft>
                <a:spcPts val="0"/>
              </a:spcAft>
              <a:buNone/>
            </a:pPr>
            <a:fld id="{00000000-1234-1234-1234-123412341234}" type="slidenum">
              <a:rPr lang="en-US"/>
              <a:t>13</a:t>
            </a:fld>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88" name=""/>
        <p:cNvGrpSpPr/>
        <p:nvPr/>
      </p:nvGrpSpPr>
      <p:grpSpPr>
        <a:xfrm>
          <a:off x="0" y="0"/>
          <a:ext cx="0" cy="0"/>
          <a:chOff x="0" y="0"/>
          <a:chExt cx="0" cy="0"/>
        </a:xfrm>
      </p:grpSpPr>
      <p:sp>
        <p:nvSpPr>
          <p:cNvPr id="1048707" name=""/>
          <p:cNvSpPr>
            <a:spLocks noGrp="1"/>
          </p:cNvSpPr>
          <p:nvPr>
            <p:ph type="dt" idx="10"/>
          </p:nvPr>
        </p:nvSpPr>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fld id="{E011A00F-DEB2-4574-8D18-CC783F870931}" type="datetime1">
              <a:rPr lang="en-US" smtClean="0"/>
              <a:t>3/10/2023</a:t>
            </a:fld>
          </a:p>
        </p:txBody>
      </p:sp>
      <p:sp>
        <p:nvSpPr>
          <p:cNvPr id="1048708" name=""/>
          <p:cNvSpPr>
            <a:spLocks noGrp="1"/>
          </p:cNvSpPr>
          <p:nvPr>
            <p:ph type="ftr" idx="11"/>
          </p:nvPr>
        </p:nvSpPr>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r>
              <a:rPr lang="en-IN"/>
              <a:t>SNSCE-CSE- BATCH NO:1 </a:t>
            </a:r>
          </a:p>
        </p:txBody>
      </p:sp>
      <p:sp>
        <p:nvSpPr>
          <p:cNvPr id="1048709" name=""/>
          <p:cNvSpPr>
            <a:spLocks noGrp="1"/>
          </p:cNvSpPr>
          <p:nvPr>
            <p:ph type="sldNum" idx="12"/>
          </p:nvPr>
        </p:nvSpPr>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14</a:t>
            </a:fld>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5" name="Shape 118"/>
        <p:cNvGrpSpPr/>
        <p:nvPr/>
      </p:nvGrpSpPr>
      <p:grpSpPr>
        <a:xfrm>
          <a:off x="0" y="0"/>
          <a:ext cx="0" cy="0"/>
          <a:chOff x="0" y="0"/>
          <a:chExt cx="0" cy="0"/>
        </a:xfrm>
      </p:grpSpPr>
      <p:sp>
        <p:nvSpPr>
          <p:cNvPr id="1048603" name="Google Shape;119;p3"/>
          <p:cNvSpPr txBox="1"/>
          <p:nvPr/>
        </p:nvSpPr>
        <p:spPr>
          <a:xfrm>
            <a:off x="1227718" y="1073912"/>
            <a:ext cx="10294500" cy="5120600"/>
          </a:xfrm>
          <a:prstGeom prst="rect"/>
          <a:noFill/>
          <a:ln>
            <a:noFill/>
          </a:ln>
        </p:spPr>
        <p:txBody>
          <a:bodyPr anchor="t" anchorCtr="0" bIns="45700" lIns="91425" rIns="91425" spcFirstLastPara="1" tIns="45700" wrap="square">
            <a:spAutoFit/>
          </a:bodyPr>
          <a:p>
            <a:pPr algn="l" indent="0" lvl="0" marL="0" marR="0" rtl="0">
              <a:lnSpc>
                <a:spcPct val="150000"/>
              </a:lnSpc>
              <a:spcBef>
                <a:spcPts val="0"/>
              </a:spcBef>
              <a:spcAft>
                <a:spcPts val="0"/>
              </a:spcAft>
              <a:buNone/>
            </a:pPr>
            <a:r>
              <a:rPr b="1" dirty="0" sz="2800" lang="en-US">
                <a:solidFill>
                  <a:schemeClr val="dk1"/>
                </a:solidFill>
                <a:latin typeface="Times New Roman"/>
                <a:ea typeface="Times New Roman"/>
                <a:cs typeface="Times New Roman"/>
                <a:sym typeface="Times New Roman"/>
              </a:rPr>
              <a:t>7 - INNOVATION TECHNOLOGIES</a:t>
            </a:r>
            <a:r>
              <a:rPr dirty="0" sz="2800" lang="en-US">
                <a:solidFill>
                  <a:schemeClr val="dk1"/>
                </a:solidFill>
                <a:latin typeface="Times New Roman"/>
                <a:ea typeface="Times New Roman"/>
                <a:cs typeface="Times New Roman"/>
                <a:sym typeface="Times New Roman"/>
              </a:rPr>
              <a:t>:</a:t>
            </a:r>
            <a:endParaRPr dirty="0"/>
          </a:p>
          <a:p>
            <a:pPr algn="l" indent="-457200" lvl="0" marL="457200" marR="0" rtl="0">
              <a:lnSpc>
                <a:spcPct val="150000"/>
              </a:lnSpc>
              <a:spcBef>
                <a:spcPts val="0"/>
              </a:spcBef>
              <a:spcAft>
                <a:spcPts val="0"/>
              </a:spcAft>
              <a:buClr>
                <a:schemeClr val="dk1"/>
              </a:buClr>
              <a:buSzPts val="2800"/>
              <a:buFont typeface="Arial"/>
              <a:buChar char="•"/>
            </a:pPr>
            <a:r>
              <a:rPr dirty="0" sz="2800" lang="en-IN">
                <a:solidFill>
                  <a:schemeClr val="dk1"/>
                </a:solidFill>
                <a:latin typeface="Times New Roman"/>
                <a:ea typeface="Times New Roman"/>
                <a:cs typeface="Times New Roman"/>
                <a:sym typeface="Times New Roman"/>
              </a:rPr>
              <a:t>ROBOTICS &amp; AUTOMATION</a:t>
            </a:r>
            <a:endParaRPr dirty="0"/>
          </a:p>
          <a:p>
            <a:pPr algn="l" indent="-457200" lvl="0" marL="457200" marR="0" rtl="0">
              <a:lnSpc>
                <a:spcPct val="150000"/>
              </a:lnSpc>
              <a:spcBef>
                <a:spcPts val="0"/>
              </a:spcBef>
              <a:spcAft>
                <a:spcPts val="0"/>
              </a:spcAft>
              <a:buClr>
                <a:schemeClr val="dk1"/>
              </a:buClr>
              <a:buSzPts val="2800"/>
              <a:buFont typeface="Arial"/>
              <a:buChar char="•"/>
            </a:pPr>
            <a:r>
              <a:rPr dirty="0" sz="2800" lang="en-US">
                <a:solidFill>
                  <a:schemeClr val="dk1"/>
                </a:solidFill>
                <a:latin typeface="Times New Roman"/>
                <a:ea typeface="Times New Roman"/>
                <a:cs typeface="Times New Roman"/>
                <a:sym typeface="Times New Roman"/>
              </a:rPr>
              <a:t>AR/VR/META-VERSE/GAMING &amp; DIGITAL TWINS</a:t>
            </a:r>
            <a:endParaRPr dirty="0"/>
          </a:p>
          <a:p>
            <a:pPr algn="l" indent="-457200" lvl="0" marL="457200" marR="0" rtl="0">
              <a:lnSpc>
                <a:spcPct val="150000"/>
              </a:lnSpc>
              <a:spcBef>
                <a:spcPts val="0"/>
              </a:spcBef>
              <a:spcAft>
                <a:spcPts val="0"/>
              </a:spcAft>
              <a:buClr>
                <a:schemeClr val="dk1"/>
              </a:buClr>
              <a:buSzPts val="2800"/>
              <a:buFont typeface="Arial"/>
              <a:buChar char="•"/>
            </a:pPr>
            <a:r>
              <a:rPr dirty="0" sz="2800" lang="en-US">
                <a:solidFill>
                  <a:schemeClr val="dk1"/>
                </a:solidFill>
                <a:latin typeface="Times New Roman"/>
                <a:ea typeface="Times New Roman"/>
                <a:cs typeface="Times New Roman"/>
                <a:sym typeface="Times New Roman"/>
              </a:rPr>
              <a:t>DATA SCIENCE /AI/ ML</a:t>
            </a:r>
            <a:endParaRPr dirty="0"/>
          </a:p>
          <a:p>
            <a:pPr algn="l" indent="-457200" lvl="0" marL="457200" marR="0" rtl="0">
              <a:lnSpc>
                <a:spcPct val="150000"/>
              </a:lnSpc>
              <a:spcBef>
                <a:spcPts val="0"/>
              </a:spcBef>
              <a:spcAft>
                <a:spcPts val="0"/>
              </a:spcAft>
              <a:buClr>
                <a:schemeClr val="dk1"/>
              </a:buClr>
              <a:buSzPts val="2800"/>
              <a:buFont typeface="Arial"/>
              <a:buChar char="•"/>
            </a:pPr>
            <a:r>
              <a:rPr b="1" dirty="0" sz="2800" lang="en-US">
                <a:solidFill>
                  <a:srgbClr val="000000"/>
                </a:solidFill>
                <a:latin typeface="Times New Roman"/>
                <a:ea typeface="Times New Roman"/>
                <a:cs typeface="Times New Roman"/>
                <a:sym typeface="Times New Roman"/>
              </a:rPr>
              <a:t>INTERNET OF THINGS</a:t>
            </a:r>
            <a:endParaRPr b="1" dirty="0">
              <a:solidFill>
                <a:srgbClr val="000000"/>
              </a:solidFill>
            </a:endParaRPr>
          </a:p>
          <a:p>
            <a:pPr algn="l" indent="-457200" lvl="0" marL="457200" marR="0" rtl="0">
              <a:lnSpc>
                <a:spcPct val="150000"/>
              </a:lnSpc>
              <a:spcBef>
                <a:spcPts val="0"/>
              </a:spcBef>
              <a:spcAft>
                <a:spcPts val="0"/>
              </a:spcAft>
              <a:buClr>
                <a:schemeClr val="dk1"/>
              </a:buClr>
              <a:buSzPts val="2800"/>
              <a:buFont typeface="Arial"/>
              <a:buChar char="•"/>
            </a:pPr>
            <a:r>
              <a:rPr dirty="0" sz="2800" lang="en-US">
                <a:solidFill>
                  <a:schemeClr val="dk1"/>
                </a:solidFill>
                <a:latin typeface="Times New Roman"/>
                <a:ea typeface="Times New Roman"/>
                <a:cs typeface="Times New Roman"/>
                <a:sym typeface="Times New Roman"/>
              </a:rPr>
              <a:t>COMMUNICATION AND GROWTH TECH</a:t>
            </a:r>
          </a:p>
          <a:p>
            <a:pPr algn="l" indent="-457200" lvl="0" marL="457200" marR="0" rtl="0">
              <a:lnSpc>
                <a:spcPct val="150000"/>
              </a:lnSpc>
              <a:spcBef>
                <a:spcPts val="0"/>
              </a:spcBef>
              <a:spcAft>
                <a:spcPts val="0"/>
              </a:spcAft>
              <a:buClr>
                <a:schemeClr val="dk1"/>
              </a:buClr>
              <a:buSzPts val="2800"/>
              <a:buFont typeface="Arial"/>
              <a:buChar char="•"/>
            </a:pPr>
            <a:r>
              <a:rPr dirty="0" sz="2800" lang="en-US">
                <a:solidFill>
                  <a:schemeClr val="dk1"/>
                </a:solidFill>
                <a:latin typeface="Times New Roman"/>
                <a:cs typeface="Times New Roman"/>
                <a:sym typeface="Times New Roman"/>
              </a:rPr>
              <a:t>ADDITIVE MANUFACTURING (3D Printing)</a:t>
            </a:r>
          </a:p>
          <a:p>
            <a:pPr algn="l" indent="-457200" lvl="0" marL="457200" marR="0" rtl="0">
              <a:lnSpc>
                <a:spcPct val="150000"/>
              </a:lnSpc>
              <a:spcBef>
                <a:spcPts val="0"/>
              </a:spcBef>
              <a:spcAft>
                <a:spcPts val="0"/>
              </a:spcAft>
              <a:buClr>
                <a:schemeClr val="dk1"/>
              </a:buClr>
              <a:buSzPts val="2800"/>
              <a:buFont typeface="Arial"/>
              <a:buChar char="•"/>
            </a:pPr>
            <a:r>
              <a:rPr dirty="0" sz="2800" lang="en-US">
                <a:solidFill>
                  <a:schemeClr val="dk1"/>
                </a:solidFill>
                <a:latin typeface="Times New Roman"/>
                <a:cs typeface="Times New Roman"/>
                <a:sym typeface="Times New Roman"/>
              </a:rPr>
              <a:t>LOW CODE DEVELOPMENT</a:t>
            </a:r>
            <a:endParaRPr dirty="0"/>
          </a:p>
        </p:txBody>
      </p:sp>
      <p:pic>
        <p:nvPicPr>
          <p:cNvPr id="2097155" name="Google Shape;120;p3"/>
          <p:cNvPicPr preferRelativeResize="0">
            <a:picLocks/>
          </p:cNvPicPr>
          <p:nvPr/>
        </p:nvPicPr>
        <p:blipFill rotWithShape="1">
          <a:blip xmlns:r="http://schemas.openxmlformats.org/officeDocument/2006/relationships" r:embed="rId1">
            <a:alphaModFix/>
          </a:blip>
          <a:srcRect/>
          <a:stretch>
            <a:fillRect/>
          </a:stretch>
        </p:blipFill>
        <p:spPr>
          <a:xfrm>
            <a:off x="377038" y="136524"/>
            <a:ext cx="850680" cy="843711"/>
          </a:xfrm>
          <a:prstGeom prst="rect"/>
          <a:noFill/>
          <a:ln>
            <a:noFill/>
          </a:ln>
        </p:spPr>
      </p:pic>
      <p:pic>
        <p:nvPicPr>
          <p:cNvPr id="2097156" name="Google Shape;121;p3"/>
          <p:cNvPicPr preferRelativeResize="0">
            <a:picLocks/>
          </p:cNvPicPr>
          <p:nvPr/>
        </p:nvPicPr>
        <p:blipFill rotWithShape="1">
          <a:blip xmlns:r="http://schemas.openxmlformats.org/officeDocument/2006/relationships" r:embed="rId2">
            <a:alphaModFix/>
          </a:blip>
          <a:srcRect/>
          <a:stretch>
            <a:fillRect/>
          </a:stretch>
        </p:blipFill>
        <p:spPr>
          <a:xfrm>
            <a:off x="10495629" y="193112"/>
            <a:ext cx="1140911" cy="843711"/>
          </a:xfrm>
          <a:prstGeom prst="rect"/>
          <a:noFill/>
          <a:ln>
            <a:noFill/>
          </a:ln>
        </p:spPr>
      </p:pic>
      <p:sp>
        <p:nvSpPr>
          <p:cNvPr id="1048604" name="Google Shape;122;p3"/>
          <p:cNvSpPr txBox="1">
            <a:spLocks noGrp="1"/>
          </p:cNvSpPr>
          <p:nvPr>
            <p:ph type="title"/>
          </p:nvPr>
        </p:nvSpPr>
        <p:spPr>
          <a:xfrm>
            <a:off x="1867472" y="68362"/>
            <a:ext cx="8229600" cy="843711"/>
          </a:xfrm>
          <a:prstGeom prst="rect"/>
          <a:noFill/>
          <a:ln>
            <a:noFill/>
          </a:ln>
        </p:spPr>
        <p:txBody>
          <a:bodyPr anchor="ctr" anchorCtr="0" bIns="45700" lIns="91425" rIns="91425" spcFirstLastPara="1" tIns="45700" wrap="square">
            <a:normAutofit/>
          </a:bodyPr>
          <a:p>
            <a:pPr algn="ctr" indent="0" lvl="0" marL="0" rtl="0">
              <a:spcBef>
                <a:spcPts val="0"/>
              </a:spcBef>
              <a:spcAft>
                <a:spcPts val="0"/>
              </a:spcAft>
              <a:buClr>
                <a:schemeClr val="dk1"/>
              </a:buClr>
              <a:buSzPts val="3600"/>
              <a:buFont typeface="Times New Roman"/>
              <a:buNone/>
            </a:pPr>
            <a:r>
              <a:rPr b="1" dirty="0" sz="3600" lang="en-US" u="sng">
                <a:latin typeface="Times New Roman"/>
                <a:ea typeface="Times New Roman"/>
                <a:cs typeface="Times New Roman"/>
                <a:sym typeface="Times New Roman"/>
              </a:rPr>
              <a:t>INNOVATION TECHNOLOGIES</a:t>
            </a:r>
            <a:endParaRPr dirty="0"/>
          </a:p>
        </p:txBody>
      </p:sp>
      <p:sp>
        <p:nvSpPr>
          <p:cNvPr id="1048605" name="Google Shape;123;p3"/>
          <p:cNvSpPr txBox="1">
            <a:spLocks noGrp="1"/>
          </p:cNvSpPr>
          <p:nvPr>
            <p:ph type="dt" idx="10"/>
          </p:nvPr>
        </p:nvSpPr>
        <p:spPr>
          <a:xfrm>
            <a:off x="609600" y="6356351"/>
            <a:ext cx="2844800" cy="365125"/>
          </a:xfrm>
          <a:prstGeom prst="rect"/>
          <a:noFill/>
          <a:ln>
            <a:noFill/>
          </a:ln>
        </p:spPr>
        <p:txBody>
          <a:bodyPr anchor="ctr" anchorCtr="0" bIns="45700" lIns="91425" rIns="91425" spcFirstLastPara="1" tIns="45700" wrap="square">
            <a:noAutofit/>
          </a:bodyPr>
          <a:p>
            <a:pPr algn="l" indent="0" lvl="0" marL="0" rtl="0">
              <a:spcBef>
                <a:spcPts val="0"/>
              </a:spcBef>
              <a:spcAft>
                <a:spcPts val="0"/>
              </a:spcAft>
              <a:buNone/>
            </a:pPr>
            <a:fld id="{A966F37B-1E9E-4414-90F3-811D777DB0AA}" type="datetime1">
              <a:rPr lang="en-US" smtClean="0"/>
              <a:t>3/10/2023</a:t>
            </a:fld>
          </a:p>
        </p:txBody>
      </p:sp>
      <p:sp>
        <p:nvSpPr>
          <p:cNvPr id="1048606" name="Google Shape;124;p3"/>
          <p:cNvSpPr txBox="1">
            <a:spLocks noGrp="1"/>
          </p:cNvSpPr>
          <p:nvPr>
            <p:ph type="ftr" idx="11"/>
          </p:nvPr>
        </p:nvSpPr>
        <p:spPr>
          <a:xfrm>
            <a:off x="4165600" y="6356351"/>
            <a:ext cx="3860800" cy="365125"/>
          </a:xfrm>
          <a:prstGeom prst="rect"/>
          <a:noFill/>
          <a:ln>
            <a:noFill/>
          </a:ln>
        </p:spPr>
        <p:txBody>
          <a:bodyPr anchor="ctr" anchorCtr="0" bIns="45700" lIns="91425" rIns="91425" spcFirstLastPara="1" tIns="45700" wrap="square">
            <a:noAutofit/>
          </a:bodyPr>
          <a:p>
            <a:pPr algn="ctr" indent="0" lvl="0" marL="0" rtl="0">
              <a:spcBef>
                <a:spcPts val="0"/>
              </a:spcBef>
              <a:spcAft>
                <a:spcPts val="0"/>
              </a:spcAft>
              <a:buNone/>
            </a:pPr>
            <a:r>
              <a:rPr lang="en-US"/>
              <a:t>SNSCE-CSE- BATCH NO:1 </a:t>
            </a:r>
          </a:p>
        </p:txBody>
      </p:sp>
      <p:sp>
        <p:nvSpPr>
          <p:cNvPr id="1048607" name="Google Shape;125;p3"/>
          <p:cNvSpPr txBox="1">
            <a:spLocks noGrp="1"/>
          </p:cNvSpPr>
          <p:nvPr>
            <p:ph type="sldNum" idx="12"/>
          </p:nvPr>
        </p:nvSpPr>
        <p:spPr>
          <a:xfrm>
            <a:off x="8737600" y="6356351"/>
            <a:ext cx="2844800" cy="365125"/>
          </a:xfrm>
          <a:prstGeom prst="rect"/>
          <a:noFill/>
          <a:ln>
            <a:noFill/>
          </a:ln>
        </p:spPr>
        <p:txBody>
          <a:bodyPr anchor="ctr" anchorCtr="0" bIns="45700" lIns="91425" rIns="91425" spcFirstLastPara="1" tIns="45700" wrap="square">
            <a:noAutofit/>
          </a:bodyPr>
          <a:p>
            <a:pPr algn="r" indent="0" lvl="0" marL="0" rtl="0">
              <a:spcBef>
                <a:spcPts val="0"/>
              </a:spcBef>
              <a:spcAft>
                <a:spcPts val="0"/>
              </a:spcAft>
              <a:buNone/>
            </a:pPr>
            <a:fld id="{00000000-1234-1234-1234-123412341234}" type="slidenum">
              <a:rPr lang="en-US"/>
              <a:t>2</a:t>
            </a:fld>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8" name="Shape 105"/>
        <p:cNvGrpSpPr/>
        <p:nvPr/>
      </p:nvGrpSpPr>
      <p:grpSpPr>
        <a:xfrm>
          <a:off x="0" y="0"/>
          <a:ext cx="0" cy="0"/>
          <a:chOff x="0" y="0"/>
          <a:chExt cx="0" cy="0"/>
        </a:xfrm>
      </p:grpSpPr>
      <p:sp>
        <p:nvSpPr>
          <p:cNvPr id="1048610" name="Google Shape;106;p2"/>
          <p:cNvSpPr txBox="1">
            <a:spLocks noGrp="1"/>
          </p:cNvSpPr>
          <p:nvPr>
            <p:ph type="title"/>
          </p:nvPr>
        </p:nvSpPr>
        <p:spPr>
          <a:xfrm>
            <a:off x="1867472" y="68362"/>
            <a:ext cx="8229600" cy="1143000"/>
          </a:xfrm>
          <a:prstGeom prst="rect"/>
          <a:noFill/>
          <a:ln>
            <a:noFill/>
          </a:ln>
        </p:spPr>
        <p:txBody>
          <a:bodyPr anchor="ctr" anchorCtr="0" bIns="45700" lIns="91425" rIns="91425" spcFirstLastPara="1" tIns="45700" wrap="square">
            <a:normAutofit/>
          </a:bodyPr>
          <a:p>
            <a:pPr algn="ctr" indent="0" lvl="0" marL="0" rtl="0">
              <a:spcBef>
                <a:spcPts val="0"/>
              </a:spcBef>
              <a:spcAft>
                <a:spcPts val="0"/>
              </a:spcAft>
              <a:buClr>
                <a:schemeClr val="dk1"/>
              </a:buClr>
              <a:buSzPts val="3600"/>
              <a:buFont typeface="Times New Roman"/>
              <a:buNone/>
            </a:pPr>
            <a:r>
              <a:rPr b="1" dirty="0" sz="3600" lang="en-US" u="sng">
                <a:latin typeface="Times New Roman"/>
                <a:ea typeface="Times New Roman"/>
                <a:cs typeface="Times New Roman"/>
                <a:sym typeface="Times New Roman"/>
              </a:rPr>
              <a:t>INDUSTRY  VERTICALS</a:t>
            </a:r>
            <a:endParaRPr dirty="0"/>
          </a:p>
        </p:txBody>
      </p:sp>
      <p:sp>
        <p:nvSpPr>
          <p:cNvPr id="1048611" name="Google Shape;108;p2"/>
          <p:cNvSpPr txBox="1"/>
          <p:nvPr/>
        </p:nvSpPr>
        <p:spPr>
          <a:xfrm>
            <a:off x="548054" y="1093412"/>
            <a:ext cx="10618800" cy="5120600"/>
          </a:xfrm>
          <a:prstGeom prst="rect"/>
          <a:noFill/>
          <a:ln>
            <a:noFill/>
          </a:ln>
        </p:spPr>
        <p:txBody>
          <a:bodyPr anchor="t" anchorCtr="0" bIns="45700" lIns="91425" rIns="91425" spcFirstLastPara="1" tIns="45700" wrap="square">
            <a:spAutoFit/>
          </a:bodyPr>
          <a:p>
            <a:pPr algn="l" indent="0" lvl="0" marL="0" marR="0" rtl="0">
              <a:lnSpc>
                <a:spcPct val="150000"/>
              </a:lnSpc>
              <a:spcBef>
                <a:spcPts val="0"/>
              </a:spcBef>
              <a:spcAft>
                <a:spcPts val="0"/>
              </a:spcAft>
              <a:buNone/>
            </a:pPr>
            <a:r>
              <a:rPr b="1" dirty="0" sz="2800" lang="en-US">
                <a:solidFill>
                  <a:schemeClr val="dk1"/>
                </a:solidFill>
                <a:latin typeface="Times New Roman"/>
                <a:ea typeface="Times New Roman"/>
                <a:cs typeface="Times New Roman"/>
                <a:sym typeface="Times New Roman"/>
              </a:rPr>
              <a:t>7-INNOVATION  INDUSTRY VERTICALS :</a:t>
            </a:r>
            <a:endParaRPr b="1" dirty="0" sz="2800">
              <a:solidFill>
                <a:schemeClr val="dk1"/>
              </a:solidFill>
              <a:latin typeface="Times New Roman"/>
              <a:ea typeface="Times New Roman"/>
              <a:cs typeface="Times New Roman"/>
              <a:sym typeface="Times New Roman"/>
            </a:endParaRPr>
          </a:p>
          <a:p>
            <a:pPr algn="l" indent="-457200" lvl="0" marL="457200" marR="0" rtl="0">
              <a:lnSpc>
                <a:spcPct val="150000"/>
              </a:lnSpc>
              <a:spcBef>
                <a:spcPts val="0"/>
              </a:spcBef>
              <a:spcAft>
                <a:spcPts val="0"/>
              </a:spcAft>
              <a:buClr>
                <a:schemeClr val="dk1"/>
              </a:buClr>
              <a:buSzPts val="2800"/>
              <a:buFont typeface="Arial"/>
              <a:buChar char="•"/>
            </a:pPr>
            <a:r>
              <a:rPr b="1" dirty="0" sz="2800" lang="en-IN">
                <a:solidFill>
                  <a:srgbClr val="000000"/>
                </a:solidFill>
                <a:latin typeface="Times New Roman"/>
                <a:ea typeface="Times New Roman"/>
                <a:cs typeface="Times New Roman"/>
                <a:sym typeface="Times New Roman"/>
              </a:rPr>
              <a:t>SMART CITY/MANUFACTURING</a:t>
            </a:r>
            <a:endParaRPr b="1" dirty="0" sz="2800" lang="en-IN">
              <a:solidFill>
                <a:srgbClr val="000000"/>
              </a:solidFill>
              <a:latin typeface="Times New Roman"/>
              <a:ea typeface="Times New Roman"/>
              <a:cs typeface="Times New Roman"/>
              <a:sym typeface="Times New Roman"/>
            </a:endParaRPr>
          </a:p>
          <a:p>
            <a:pPr algn="l" indent="-457200" lvl="0" marL="457200" marR="0" rtl="0">
              <a:lnSpc>
                <a:spcPct val="150000"/>
              </a:lnSpc>
              <a:spcBef>
                <a:spcPts val="0"/>
              </a:spcBef>
              <a:spcAft>
                <a:spcPts val="0"/>
              </a:spcAft>
              <a:buClr>
                <a:schemeClr val="dk1"/>
              </a:buClr>
              <a:buSzPts val="2800"/>
              <a:buFont typeface="Arial"/>
              <a:buChar char="•"/>
            </a:pPr>
            <a:r>
              <a:rPr dirty="0" sz="2800" lang="en-IN">
                <a:solidFill>
                  <a:schemeClr val="dk1"/>
                </a:solidFill>
                <a:latin typeface="Times New Roman"/>
                <a:ea typeface="Times New Roman"/>
                <a:cs typeface="Times New Roman"/>
                <a:sym typeface="Times New Roman"/>
              </a:rPr>
              <a:t>HEALTH CARE</a:t>
            </a:r>
          </a:p>
          <a:p>
            <a:pPr algn="l" indent="-457200" lvl="0" marL="457200" marR="0" rtl="0">
              <a:lnSpc>
                <a:spcPct val="150000"/>
              </a:lnSpc>
              <a:spcBef>
                <a:spcPts val="0"/>
              </a:spcBef>
              <a:spcAft>
                <a:spcPts val="0"/>
              </a:spcAft>
              <a:buClr>
                <a:schemeClr val="dk1"/>
              </a:buClr>
              <a:buSzPts val="2800"/>
              <a:buFont typeface="Arial"/>
              <a:buChar char="•"/>
            </a:pPr>
            <a:r>
              <a:rPr b="1" dirty="0" sz="2800" lang="en-IN">
                <a:solidFill>
                  <a:srgbClr val="808080"/>
                </a:solidFill>
                <a:latin typeface="Times New Roman"/>
                <a:ea typeface="Times New Roman"/>
                <a:cs typeface="Times New Roman"/>
                <a:sym typeface="Times New Roman"/>
              </a:rPr>
              <a:t>AGRICULTURE &amp; FOOD TECHNOLOGY</a:t>
            </a:r>
            <a:endParaRPr b="1" dirty="0" sz="2800" lang="en-IN">
              <a:solidFill>
                <a:srgbClr val="808080"/>
              </a:solidFill>
              <a:latin typeface="Times New Roman"/>
              <a:ea typeface="Times New Roman"/>
              <a:cs typeface="Times New Roman"/>
              <a:sym typeface="Times New Roman"/>
            </a:endParaRPr>
          </a:p>
          <a:p>
            <a:pPr algn="l" indent="-457200" lvl="0" marL="457200" marR="0" rtl="0">
              <a:lnSpc>
                <a:spcPct val="150000"/>
              </a:lnSpc>
              <a:spcBef>
                <a:spcPts val="0"/>
              </a:spcBef>
              <a:spcAft>
                <a:spcPts val="0"/>
              </a:spcAft>
              <a:buClr>
                <a:schemeClr val="dk1"/>
              </a:buClr>
              <a:buSzPts val="2800"/>
              <a:buFont typeface="Arial"/>
              <a:buChar char="•"/>
            </a:pPr>
            <a:r>
              <a:rPr dirty="0" sz="2800" lang="en-IN">
                <a:solidFill>
                  <a:schemeClr val="dk1"/>
                </a:solidFill>
                <a:latin typeface="Times New Roman"/>
                <a:ea typeface="Times New Roman"/>
                <a:cs typeface="Times New Roman"/>
                <a:sym typeface="Times New Roman"/>
              </a:rPr>
              <a:t>AUTOMOBILES</a:t>
            </a:r>
          </a:p>
          <a:p>
            <a:pPr algn="l" indent="-457200" lvl="0" marL="457200" marR="0" rtl="0">
              <a:lnSpc>
                <a:spcPct val="150000"/>
              </a:lnSpc>
              <a:spcBef>
                <a:spcPts val="0"/>
              </a:spcBef>
              <a:spcAft>
                <a:spcPts val="0"/>
              </a:spcAft>
              <a:buClr>
                <a:schemeClr val="dk1"/>
              </a:buClr>
              <a:buSzPts val="2800"/>
              <a:buFont typeface="Arial"/>
              <a:buChar char="•"/>
            </a:pPr>
            <a:r>
              <a:rPr dirty="0" sz="2800" lang="en-IN">
                <a:solidFill>
                  <a:schemeClr val="dk1"/>
                </a:solidFill>
                <a:latin typeface="Times New Roman"/>
                <a:ea typeface="Times New Roman"/>
                <a:cs typeface="Times New Roman"/>
                <a:sym typeface="Times New Roman"/>
              </a:rPr>
              <a:t>AEROSPACE AND DEFENCE</a:t>
            </a:r>
          </a:p>
          <a:p>
            <a:pPr algn="l" indent="-457200" lvl="0" marL="457200" marR="0" rtl="0">
              <a:lnSpc>
                <a:spcPct val="150000"/>
              </a:lnSpc>
              <a:spcBef>
                <a:spcPts val="0"/>
              </a:spcBef>
              <a:spcAft>
                <a:spcPts val="0"/>
              </a:spcAft>
              <a:buClr>
                <a:schemeClr val="dk1"/>
              </a:buClr>
              <a:buSzPts val="2800"/>
              <a:buFont typeface="Arial"/>
              <a:buChar char="•"/>
            </a:pPr>
            <a:r>
              <a:rPr dirty="0" sz="2800" lang="en-IN">
                <a:solidFill>
                  <a:schemeClr val="dk1"/>
                </a:solidFill>
                <a:latin typeface="Times New Roman"/>
                <a:ea typeface="Times New Roman"/>
                <a:cs typeface="Times New Roman"/>
                <a:sym typeface="Times New Roman"/>
              </a:rPr>
              <a:t>RETAIL, REAL ESTATE, ENTERTAINMENT &amp; FINANCE</a:t>
            </a:r>
          </a:p>
          <a:p>
            <a:pPr algn="l" indent="-457200" lvl="0" marL="457200" marR="0" rtl="0">
              <a:lnSpc>
                <a:spcPct val="150000"/>
              </a:lnSpc>
              <a:spcBef>
                <a:spcPts val="0"/>
              </a:spcBef>
              <a:spcAft>
                <a:spcPts val="0"/>
              </a:spcAft>
              <a:buClr>
                <a:schemeClr val="dk1"/>
              </a:buClr>
              <a:buSzPts val="2800"/>
              <a:buFont typeface="Arial"/>
              <a:buChar char="•"/>
            </a:pPr>
            <a:r>
              <a:rPr dirty="0" sz="2800" lang="en-IN">
                <a:solidFill>
                  <a:schemeClr val="dk1"/>
                </a:solidFill>
                <a:latin typeface="Times New Roman"/>
                <a:ea typeface="Times New Roman"/>
                <a:cs typeface="Times New Roman"/>
                <a:sym typeface="Times New Roman"/>
              </a:rPr>
              <a:t>POWER/ENERGY</a:t>
            </a:r>
          </a:p>
        </p:txBody>
      </p:sp>
      <p:pic>
        <p:nvPicPr>
          <p:cNvPr id="2097157" name="Google Shape;109;p2"/>
          <p:cNvPicPr preferRelativeResize="0">
            <a:picLocks/>
          </p:cNvPicPr>
          <p:nvPr/>
        </p:nvPicPr>
        <p:blipFill rotWithShape="1">
          <a:blip xmlns:r="http://schemas.openxmlformats.org/officeDocument/2006/relationships" r:embed="rId1">
            <a:alphaModFix/>
          </a:blip>
          <a:srcRect/>
          <a:stretch>
            <a:fillRect/>
          </a:stretch>
        </p:blipFill>
        <p:spPr>
          <a:xfrm>
            <a:off x="122714" y="7937"/>
            <a:ext cx="850680" cy="843711"/>
          </a:xfrm>
          <a:prstGeom prst="rect"/>
          <a:noFill/>
          <a:ln>
            <a:noFill/>
          </a:ln>
        </p:spPr>
      </p:pic>
      <p:pic>
        <p:nvPicPr>
          <p:cNvPr id="2097158" name="Google Shape;110;p2"/>
          <p:cNvPicPr preferRelativeResize="0">
            <a:picLocks/>
          </p:cNvPicPr>
          <p:nvPr/>
        </p:nvPicPr>
        <p:blipFill rotWithShape="1">
          <a:blip xmlns:r="http://schemas.openxmlformats.org/officeDocument/2006/relationships" r:embed="rId2">
            <a:alphaModFix/>
          </a:blip>
          <a:srcRect/>
          <a:stretch>
            <a:fillRect/>
          </a:stretch>
        </p:blipFill>
        <p:spPr>
          <a:xfrm>
            <a:off x="10795820" y="142127"/>
            <a:ext cx="1140911" cy="843711"/>
          </a:xfrm>
          <a:prstGeom prst="rect"/>
          <a:noFill/>
          <a:ln>
            <a:noFill/>
          </a:ln>
        </p:spPr>
      </p:pic>
      <p:sp>
        <p:nvSpPr>
          <p:cNvPr id="1048612" name="Google Shape;111;p2"/>
          <p:cNvSpPr txBox="1">
            <a:spLocks noGrp="1"/>
          </p:cNvSpPr>
          <p:nvPr>
            <p:ph type="dt" idx="10"/>
          </p:nvPr>
        </p:nvSpPr>
        <p:spPr>
          <a:xfrm>
            <a:off x="609600" y="6356351"/>
            <a:ext cx="2844800" cy="365125"/>
          </a:xfrm>
          <a:prstGeom prst="rect"/>
          <a:noFill/>
          <a:ln>
            <a:noFill/>
          </a:ln>
        </p:spPr>
        <p:txBody>
          <a:bodyPr anchor="ctr" anchorCtr="0" bIns="45700" lIns="91425" rIns="91425" spcFirstLastPara="1" tIns="45700" wrap="square">
            <a:noAutofit/>
          </a:bodyPr>
          <a:p>
            <a:pPr algn="l" indent="0" lvl="0" marL="0" rtl="0">
              <a:spcBef>
                <a:spcPts val="0"/>
              </a:spcBef>
              <a:spcAft>
                <a:spcPts val="0"/>
              </a:spcAft>
              <a:buNone/>
            </a:pPr>
            <a:fld id="{78B5B6C8-9FA9-4A51-8512-353C4B399799}" type="datetime1">
              <a:rPr lang="en-US" smtClean="0"/>
              <a:t>3/10/2023</a:t>
            </a:fld>
          </a:p>
        </p:txBody>
      </p:sp>
      <p:sp>
        <p:nvSpPr>
          <p:cNvPr id="1048613" name="Google Shape;112;p2"/>
          <p:cNvSpPr txBox="1">
            <a:spLocks noGrp="1"/>
          </p:cNvSpPr>
          <p:nvPr>
            <p:ph type="ftr" idx="11"/>
          </p:nvPr>
        </p:nvSpPr>
        <p:spPr>
          <a:xfrm>
            <a:off x="4165600" y="6356351"/>
            <a:ext cx="3860800" cy="365125"/>
          </a:xfrm>
          <a:prstGeom prst="rect"/>
          <a:noFill/>
          <a:ln>
            <a:noFill/>
          </a:ln>
        </p:spPr>
        <p:txBody>
          <a:bodyPr anchor="ctr" anchorCtr="0" bIns="45700" lIns="91425" rIns="91425" spcFirstLastPara="1" tIns="45700" wrap="square">
            <a:noAutofit/>
          </a:bodyPr>
          <a:p>
            <a:pPr algn="ctr" indent="0" lvl="0" marL="0" rtl="0">
              <a:spcBef>
                <a:spcPts val="0"/>
              </a:spcBef>
              <a:spcAft>
                <a:spcPts val="0"/>
              </a:spcAft>
              <a:buNone/>
            </a:pPr>
            <a:r>
              <a:rPr lang="en-US"/>
              <a:t>SNSCE-CSE- BATCH NO:1 </a:t>
            </a:r>
          </a:p>
        </p:txBody>
      </p:sp>
      <p:sp>
        <p:nvSpPr>
          <p:cNvPr id="1048614" name="Google Shape;113;p2"/>
          <p:cNvSpPr txBox="1">
            <a:spLocks noGrp="1"/>
          </p:cNvSpPr>
          <p:nvPr>
            <p:ph type="sldNum" idx="12"/>
          </p:nvPr>
        </p:nvSpPr>
        <p:spPr>
          <a:xfrm>
            <a:off x="8737600" y="6356351"/>
            <a:ext cx="2844800" cy="365125"/>
          </a:xfrm>
          <a:prstGeom prst="rect"/>
          <a:noFill/>
          <a:ln>
            <a:noFill/>
          </a:ln>
        </p:spPr>
        <p:txBody>
          <a:bodyPr anchor="ctr" anchorCtr="0" bIns="45700" lIns="91425" rIns="91425" spcFirstLastPara="1" tIns="45700" wrap="square">
            <a:noAutofit/>
          </a:bodyPr>
          <a:p>
            <a:pPr algn="r" indent="0" lvl="0" marL="0" rtl="0">
              <a:spcBef>
                <a:spcPts val="0"/>
              </a:spcBef>
              <a:spcAft>
                <a:spcPts val="0"/>
              </a:spcAft>
              <a:buNone/>
            </a:pPr>
            <a:fld id="{00000000-1234-1234-1234-123412341234}" type="slidenum">
              <a:rPr lang="en-US"/>
              <a:t>3</a:t>
            </a:fld>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1" name="Shape 144"/>
        <p:cNvGrpSpPr/>
        <p:nvPr/>
      </p:nvGrpSpPr>
      <p:grpSpPr>
        <a:xfrm>
          <a:off x="0" y="0"/>
          <a:ext cx="0" cy="0"/>
          <a:chOff x="0" y="0"/>
          <a:chExt cx="0" cy="0"/>
        </a:xfrm>
      </p:grpSpPr>
      <p:sp>
        <p:nvSpPr>
          <p:cNvPr id="1048618" name="Google Shape;146;p5"/>
          <p:cNvSpPr txBox="1">
            <a:spLocks noGrp="1"/>
          </p:cNvSpPr>
          <p:nvPr>
            <p:ph type="title"/>
          </p:nvPr>
        </p:nvSpPr>
        <p:spPr>
          <a:xfrm rot="10800000" flipV="1">
            <a:off x="1710850" y="555574"/>
            <a:ext cx="8120130" cy="16814"/>
          </a:xfrm>
          <a:prstGeom prst="rect"/>
          <a:noFill/>
          <a:ln>
            <a:noFill/>
          </a:ln>
        </p:spPr>
        <p:txBody>
          <a:bodyPr anchor="ctr" anchorCtr="0" bIns="45700" lIns="91425" rIns="91425" spcFirstLastPara="1" tIns="45700" wrap="square">
            <a:normAutofit fontScale="90000"/>
          </a:bodyPr>
          <a:p>
            <a:pPr algn="ctr" indent="0" lvl="0" marL="0" rtl="0">
              <a:spcBef>
                <a:spcPts val="0"/>
              </a:spcBef>
              <a:spcAft>
                <a:spcPts val="0"/>
              </a:spcAft>
              <a:buClr>
                <a:schemeClr val="dk1"/>
              </a:buClr>
              <a:buSzPts val="4000"/>
              <a:buFont typeface="Times New Roman"/>
              <a:buNone/>
            </a:pPr>
            <a:r>
              <a:rPr b="1" dirty="0" sz="4000" lang="en-US" u="sng">
                <a:latin typeface="Times New Roman"/>
                <a:ea typeface="Times New Roman"/>
                <a:cs typeface="Times New Roman"/>
                <a:sym typeface="Times New Roman"/>
              </a:rPr>
              <a:t>EMPATHY</a:t>
            </a:r>
            <a:endParaRPr dirty="0"/>
          </a:p>
        </p:txBody>
      </p:sp>
      <p:sp>
        <p:nvSpPr>
          <p:cNvPr id="1048619" name="Google Shape;147;p5"/>
          <p:cNvSpPr txBox="1">
            <a:spLocks noGrp="1"/>
          </p:cNvSpPr>
          <p:nvPr>
            <p:ph type="body" idx="1"/>
          </p:nvPr>
        </p:nvSpPr>
        <p:spPr>
          <a:xfrm>
            <a:off x="384143" y="1399284"/>
            <a:ext cx="11198256" cy="7604807"/>
          </a:xfrm>
          <a:prstGeom prst="rect"/>
          <a:noFill/>
          <a:ln>
            <a:noFill/>
          </a:ln>
        </p:spPr>
        <p:txBody>
          <a:bodyPr anchor="t" anchorCtr="0" bIns="45700" lIns="91425" rIns="91425" spcFirstLastPara="1" tIns="45700" wrap="square">
            <a:normAutofit/>
          </a:bodyPr>
          <a:p>
            <a:pPr algn="just" indent="0" lvl="0" marL="0" rtl="0">
              <a:spcBef>
                <a:spcPts val="360"/>
              </a:spcBef>
              <a:spcAft>
                <a:spcPts val="0"/>
              </a:spcAft>
              <a:buClr>
                <a:schemeClr val="dk1"/>
              </a:buClr>
              <a:buSzPts val="1100"/>
              <a:buFont typeface="Arial"/>
              <a:buNone/>
            </a:pPr>
            <a:r>
              <a:rPr dirty="0" sz="2800" lang="en-US">
                <a:latin typeface="Times New Roman" panose="02020603050405020304" pitchFamily="18" charset="0"/>
                <a:cs typeface="Times New Roman" panose="02020603050405020304" pitchFamily="18" charset="0"/>
              </a:rPr>
              <a:t>*</a:t>
            </a:r>
            <a:r>
              <a:rPr dirty="0" sz="2800" lang="en-US">
                <a:latin typeface="Times New Roman" panose="02020603050405020304" pitchFamily="18" charset="0"/>
                <a:cs typeface="Times New Roman" panose="02020603050405020304" pitchFamily="18" charset="0"/>
              </a:rPr>
              <a:t>A</a:t>
            </a:r>
            <a:r>
              <a:rPr dirty="0" sz="2800" lang="en-US">
                <a:latin typeface="Times New Roman" panose="02020603050405020304" pitchFamily="18" charset="0"/>
                <a:cs typeface="Times New Roman" panose="02020603050405020304" pitchFamily="18" charset="0"/>
              </a:rPr>
              <a:t>i</a:t>
            </a:r>
            <a:r>
              <a:rPr dirty="0" sz="2800" lang="en-US">
                <a:latin typeface="Times New Roman" panose="02020603050405020304" pitchFamily="18" charset="0"/>
                <a:cs typeface="Times New Roman" panose="02020603050405020304" pitchFamily="18" charset="0"/>
              </a:rPr>
              <a:t>r</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p</a:t>
            </a:r>
            <a:r>
              <a:rPr dirty="0" sz="2800" lang="en-US">
                <a:latin typeface="Times New Roman" panose="02020603050405020304" pitchFamily="18" charset="0"/>
                <a:cs typeface="Times New Roman" panose="02020603050405020304" pitchFamily="18" charset="0"/>
              </a:rPr>
              <a:t>o</a:t>
            </a:r>
            <a:r>
              <a:rPr dirty="0" sz="2800" lang="en-US">
                <a:latin typeface="Times New Roman" panose="02020603050405020304" pitchFamily="18" charset="0"/>
                <a:cs typeface="Times New Roman" panose="02020603050405020304" pitchFamily="18" charset="0"/>
              </a:rPr>
              <a:t>l</a:t>
            </a:r>
            <a:r>
              <a:rPr dirty="0" sz="2800" lang="en-US">
                <a:latin typeface="Times New Roman" panose="02020603050405020304" pitchFamily="18" charset="0"/>
                <a:cs typeface="Times New Roman" panose="02020603050405020304" pitchFamily="18" charset="0"/>
              </a:rPr>
              <a:t>l</a:t>
            </a:r>
            <a:r>
              <a:rPr dirty="0" sz="2800" lang="en-US">
                <a:latin typeface="Times New Roman" panose="02020603050405020304" pitchFamily="18" charset="0"/>
                <a:cs typeface="Times New Roman" panose="02020603050405020304" pitchFamily="18" charset="0"/>
              </a:rPr>
              <a:t>u</a:t>
            </a:r>
            <a:r>
              <a:rPr dirty="0" sz="2800" lang="en-US">
                <a:latin typeface="Times New Roman" panose="02020603050405020304" pitchFamily="18" charset="0"/>
                <a:cs typeface="Times New Roman" panose="02020603050405020304" pitchFamily="18" charset="0"/>
              </a:rPr>
              <a:t>t</a:t>
            </a:r>
            <a:r>
              <a:rPr dirty="0" sz="2800" lang="en-US">
                <a:latin typeface="Times New Roman" panose="02020603050405020304" pitchFamily="18" charset="0"/>
                <a:cs typeface="Times New Roman" panose="02020603050405020304" pitchFamily="18" charset="0"/>
              </a:rPr>
              <a:t>i</a:t>
            </a:r>
            <a:r>
              <a:rPr dirty="0" sz="2800" lang="en-US">
                <a:latin typeface="Times New Roman" panose="02020603050405020304" pitchFamily="18" charset="0"/>
                <a:cs typeface="Times New Roman" panose="02020603050405020304" pitchFamily="18" charset="0"/>
              </a:rPr>
              <a:t>o</a:t>
            </a:r>
            <a:r>
              <a:rPr dirty="0" sz="2800" lang="en-US">
                <a:latin typeface="Times New Roman" panose="02020603050405020304" pitchFamily="18" charset="0"/>
                <a:cs typeface="Times New Roman" panose="02020603050405020304" pitchFamily="18" charset="0"/>
              </a:rPr>
              <a:t>n</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i</a:t>
            </a:r>
            <a:r>
              <a:rPr dirty="0" sz="2800" lang="en-US">
                <a:latin typeface="Times New Roman" panose="02020603050405020304" pitchFamily="18" charset="0"/>
                <a:cs typeface="Times New Roman" panose="02020603050405020304" pitchFamily="18" charset="0"/>
              </a:rPr>
              <a:t>s</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a</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M</a:t>
            </a:r>
            <a:r>
              <a:rPr dirty="0" sz="2800" lang="en-US">
                <a:latin typeface="Times New Roman" panose="02020603050405020304" pitchFamily="18" charset="0"/>
                <a:cs typeface="Times New Roman" panose="02020603050405020304" pitchFamily="18" charset="0"/>
              </a:rPr>
              <a:t>a</a:t>
            </a:r>
            <a:r>
              <a:rPr dirty="0" sz="2800" lang="en-US">
                <a:latin typeface="Times New Roman" panose="02020603050405020304" pitchFamily="18" charset="0"/>
                <a:cs typeface="Times New Roman" panose="02020603050405020304" pitchFamily="18" charset="0"/>
              </a:rPr>
              <a:t>j</a:t>
            </a:r>
            <a:r>
              <a:rPr dirty="0" sz="2800" lang="en-US">
                <a:latin typeface="Times New Roman" panose="02020603050405020304" pitchFamily="18" charset="0"/>
                <a:cs typeface="Times New Roman" panose="02020603050405020304" pitchFamily="18" charset="0"/>
              </a:rPr>
              <a:t>o</a:t>
            </a:r>
            <a:r>
              <a:rPr dirty="0" sz="2800" lang="en-US">
                <a:latin typeface="Times New Roman" panose="02020603050405020304" pitchFamily="18" charset="0"/>
                <a:cs typeface="Times New Roman" panose="02020603050405020304" pitchFamily="18" charset="0"/>
              </a:rPr>
              <a:t>r</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P</a:t>
            </a:r>
            <a:r>
              <a:rPr dirty="0" sz="2800" lang="en-US">
                <a:latin typeface="Times New Roman" panose="02020603050405020304" pitchFamily="18" charset="0"/>
                <a:cs typeface="Times New Roman" panose="02020603050405020304" pitchFamily="18" charset="0"/>
              </a:rPr>
              <a:t>r</a:t>
            </a:r>
            <a:r>
              <a:rPr dirty="0" sz="2800" lang="en-US">
                <a:latin typeface="Times New Roman" panose="02020603050405020304" pitchFamily="18" charset="0"/>
                <a:cs typeface="Times New Roman" panose="02020603050405020304" pitchFamily="18" charset="0"/>
              </a:rPr>
              <a:t>o</a:t>
            </a:r>
            <a:r>
              <a:rPr dirty="0" sz="2800" lang="en-US">
                <a:latin typeface="Times New Roman" panose="02020603050405020304" pitchFamily="18" charset="0"/>
                <a:cs typeface="Times New Roman" panose="02020603050405020304" pitchFamily="18" charset="0"/>
              </a:rPr>
              <a:t>b</a:t>
            </a:r>
            <a:r>
              <a:rPr dirty="0" sz="2800" lang="en-US">
                <a:latin typeface="Times New Roman" panose="02020603050405020304" pitchFamily="18" charset="0"/>
                <a:cs typeface="Times New Roman" panose="02020603050405020304" pitchFamily="18" charset="0"/>
              </a:rPr>
              <a:t>l</a:t>
            </a:r>
            <a:r>
              <a:rPr dirty="0" sz="2800" lang="en-US">
                <a:latin typeface="Times New Roman" panose="02020603050405020304" pitchFamily="18" charset="0"/>
                <a:cs typeface="Times New Roman" panose="02020603050405020304" pitchFamily="18" charset="0"/>
              </a:rPr>
              <a:t>e</a:t>
            </a:r>
            <a:r>
              <a:rPr dirty="0" sz="2800" lang="en-US">
                <a:latin typeface="Times New Roman" panose="02020603050405020304" pitchFamily="18" charset="0"/>
                <a:cs typeface="Times New Roman" panose="02020603050405020304" pitchFamily="18" charset="0"/>
              </a:rPr>
              <a:t>m</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f</a:t>
            </a:r>
            <a:r>
              <a:rPr dirty="0" sz="2800" lang="en-US">
                <a:latin typeface="Times New Roman" panose="02020603050405020304" pitchFamily="18" charset="0"/>
                <a:cs typeface="Times New Roman" panose="02020603050405020304" pitchFamily="18" charset="0"/>
              </a:rPr>
              <a:t>o</a:t>
            </a:r>
            <a:r>
              <a:rPr dirty="0" sz="2800" lang="en-US">
                <a:latin typeface="Times New Roman" panose="02020603050405020304" pitchFamily="18" charset="0"/>
                <a:cs typeface="Times New Roman" panose="02020603050405020304" pitchFamily="18" charset="0"/>
              </a:rPr>
              <a:t>r</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p</a:t>
            </a:r>
            <a:r>
              <a:rPr dirty="0" sz="2800" lang="en-US">
                <a:latin typeface="Times New Roman" panose="02020603050405020304" pitchFamily="18" charset="0"/>
                <a:cs typeface="Times New Roman" panose="02020603050405020304" pitchFamily="18" charset="0"/>
              </a:rPr>
              <a:t>e</a:t>
            </a:r>
            <a:r>
              <a:rPr dirty="0" sz="2800" lang="en-US">
                <a:latin typeface="Times New Roman" panose="02020603050405020304" pitchFamily="18" charset="0"/>
                <a:cs typeface="Times New Roman" panose="02020603050405020304" pitchFamily="18" charset="0"/>
              </a:rPr>
              <a:t>o</a:t>
            </a:r>
            <a:r>
              <a:rPr dirty="0" sz="2800" lang="en-US">
                <a:latin typeface="Times New Roman" panose="02020603050405020304" pitchFamily="18" charset="0"/>
                <a:cs typeface="Times New Roman" panose="02020603050405020304" pitchFamily="18" charset="0"/>
              </a:rPr>
              <a:t>p</a:t>
            </a:r>
            <a:r>
              <a:rPr dirty="0" sz="2800" lang="en-US">
                <a:latin typeface="Times New Roman" panose="02020603050405020304" pitchFamily="18" charset="0"/>
                <a:cs typeface="Times New Roman" panose="02020603050405020304" pitchFamily="18" charset="0"/>
              </a:rPr>
              <a:t>l</a:t>
            </a:r>
            <a:r>
              <a:rPr dirty="0" sz="2800" lang="en-US">
                <a:latin typeface="Times New Roman" panose="02020603050405020304" pitchFamily="18" charset="0"/>
                <a:cs typeface="Times New Roman" panose="02020603050405020304" pitchFamily="18" charset="0"/>
              </a:rPr>
              <a:t>e</a:t>
            </a:r>
            <a:r>
              <a:rPr dirty="0" sz="2800" lang="en-US">
                <a:latin typeface="Times New Roman" panose="02020603050405020304" pitchFamily="18" charset="0"/>
                <a:cs typeface="Times New Roman" panose="02020603050405020304" pitchFamily="18" charset="0"/>
              </a:rPr>
              <a:t>s</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w</a:t>
            </a:r>
            <a:r>
              <a:rPr dirty="0" sz="2800" lang="en-US">
                <a:latin typeface="Times New Roman" panose="02020603050405020304" pitchFamily="18" charset="0"/>
                <a:cs typeface="Times New Roman" panose="02020603050405020304" pitchFamily="18" charset="0"/>
              </a:rPr>
              <a:t>h</a:t>
            </a:r>
            <a:r>
              <a:rPr dirty="0" sz="2800" lang="en-US">
                <a:latin typeface="Times New Roman" panose="02020603050405020304" pitchFamily="18" charset="0"/>
                <a:cs typeface="Times New Roman" panose="02020603050405020304" pitchFamily="18" charset="0"/>
              </a:rPr>
              <a:t>o</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l</a:t>
            </a:r>
            <a:r>
              <a:rPr dirty="0" sz="2800" lang="en-US">
                <a:latin typeface="Times New Roman" panose="02020603050405020304" pitchFamily="18" charset="0"/>
                <a:cs typeface="Times New Roman" panose="02020603050405020304" pitchFamily="18" charset="0"/>
              </a:rPr>
              <a:t>i</a:t>
            </a:r>
            <a:r>
              <a:rPr dirty="0" sz="2800" lang="en-US">
                <a:latin typeface="Times New Roman" panose="02020603050405020304" pitchFamily="18" charset="0"/>
                <a:cs typeface="Times New Roman" panose="02020603050405020304" pitchFamily="18" charset="0"/>
              </a:rPr>
              <a:t>v</a:t>
            </a:r>
            <a:r>
              <a:rPr dirty="0" sz="2800" lang="en-US">
                <a:latin typeface="Times New Roman" panose="02020603050405020304" pitchFamily="18" charset="0"/>
                <a:cs typeface="Times New Roman" panose="02020603050405020304" pitchFamily="18" charset="0"/>
              </a:rPr>
              <a:t>e</a:t>
            </a:r>
            <a:r>
              <a:rPr dirty="0" sz="2800" lang="en-US">
                <a:latin typeface="Times New Roman" panose="02020603050405020304" pitchFamily="18" charset="0"/>
                <a:cs typeface="Times New Roman" panose="02020603050405020304" pitchFamily="18" charset="0"/>
              </a:rPr>
              <a:t>s</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n</a:t>
            </a:r>
            <a:r>
              <a:rPr dirty="0" sz="2800" lang="en-US">
                <a:latin typeface="Times New Roman" panose="02020603050405020304" pitchFamily="18" charset="0"/>
                <a:cs typeface="Times New Roman" panose="02020603050405020304" pitchFamily="18" charset="0"/>
              </a:rPr>
              <a:t>e</a:t>
            </a:r>
            <a:r>
              <a:rPr dirty="0" sz="2800" lang="en-US">
                <a:latin typeface="Times New Roman" panose="02020603050405020304" pitchFamily="18" charset="0"/>
                <a:cs typeface="Times New Roman" panose="02020603050405020304" pitchFamily="18" charset="0"/>
              </a:rPr>
              <a:t>a</a:t>
            </a:r>
            <a:r>
              <a:rPr dirty="0" sz="2800" lang="en-US">
                <a:latin typeface="Times New Roman" panose="02020603050405020304" pitchFamily="18" charset="0"/>
                <a:cs typeface="Times New Roman" panose="02020603050405020304" pitchFamily="18" charset="0"/>
              </a:rPr>
              <a:t>r</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f</a:t>
            </a:r>
            <a:r>
              <a:rPr dirty="0" sz="2800" lang="en-US">
                <a:latin typeface="Times New Roman" panose="02020603050405020304" pitchFamily="18" charset="0"/>
                <a:cs typeface="Times New Roman" panose="02020603050405020304" pitchFamily="18" charset="0"/>
              </a:rPr>
              <a:t>a</a:t>
            </a:r>
            <a:r>
              <a:rPr dirty="0" sz="2800" lang="en-US">
                <a:latin typeface="Times New Roman" panose="02020603050405020304" pitchFamily="18" charset="0"/>
                <a:cs typeface="Times New Roman" panose="02020603050405020304" pitchFamily="18" charset="0"/>
              </a:rPr>
              <a:t>c</a:t>
            </a:r>
            <a:r>
              <a:rPr dirty="0" sz="2800" lang="en-US">
                <a:latin typeface="Times New Roman" panose="02020603050405020304" pitchFamily="18" charset="0"/>
                <a:cs typeface="Times New Roman" panose="02020603050405020304" pitchFamily="18" charset="0"/>
              </a:rPr>
              <a:t>t</a:t>
            </a:r>
            <a:r>
              <a:rPr dirty="0" sz="2800" lang="en-US">
                <a:latin typeface="Times New Roman" panose="02020603050405020304" pitchFamily="18" charset="0"/>
                <a:cs typeface="Times New Roman" panose="02020603050405020304" pitchFamily="18" charset="0"/>
              </a:rPr>
              <a:t>o</a:t>
            </a:r>
            <a:r>
              <a:rPr dirty="0" sz="2800" lang="en-US">
                <a:latin typeface="Times New Roman" panose="02020603050405020304" pitchFamily="18" charset="0"/>
                <a:cs typeface="Times New Roman" panose="02020603050405020304" pitchFamily="18" charset="0"/>
              </a:rPr>
              <a:t>r</a:t>
            </a:r>
            <a:r>
              <a:rPr dirty="0" sz="2800" lang="en-US">
                <a:latin typeface="Times New Roman" panose="02020603050405020304" pitchFamily="18" charset="0"/>
                <a:cs typeface="Times New Roman" panose="02020603050405020304" pitchFamily="18" charset="0"/>
              </a:rPr>
              <a:t>i</a:t>
            </a:r>
            <a:r>
              <a:rPr dirty="0" sz="2800" lang="en-US">
                <a:latin typeface="Times New Roman" panose="02020603050405020304" pitchFamily="18" charset="0"/>
                <a:cs typeface="Times New Roman" panose="02020603050405020304" pitchFamily="18" charset="0"/>
              </a:rPr>
              <a:t>e</a:t>
            </a:r>
            <a:r>
              <a:rPr dirty="0" sz="2800" lang="en-US">
                <a:latin typeface="Times New Roman" panose="02020603050405020304" pitchFamily="18" charset="0"/>
                <a:cs typeface="Times New Roman" panose="02020603050405020304" pitchFamily="18" charset="0"/>
              </a:rPr>
              <a:t>s</a:t>
            </a:r>
            <a:r>
              <a:rPr dirty="0" sz="2800" lang="en-US">
                <a:latin typeface="Times New Roman" panose="02020603050405020304" pitchFamily="18" charset="0"/>
                <a:cs typeface="Times New Roman" panose="02020603050405020304" pitchFamily="18" charset="0"/>
              </a:rPr>
              <a:t>,</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I</a:t>
            </a:r>
            <a:r>
              <a:rPr dirty="0" sz="2800" lang="en-US">
                <a:latin typeface="Times New Roman" panose="02020603050405020304" pitchFamily="18" charset="0"/>
                <a:cs typeface="Times New Roman" panose="02020603050405020304" pitchFamily="18" charset="0"/>
              </a:rPr>
              <a:t>n</a:t>
            </a:r>
            <a:r>
              <a:rPr dirty="0" sz="2800" lang="en-US">
                <a:latin typeface="Times New Roman" panose="02020603050405020304" pitchFamily="18" charset="0"/>
                <a:cs typeface="Times New Roman" panose="02020603050405020304" pitchFamily="18" charset="0"/>
              </a:rPr>
              <a:t>d</a:t>
            </a:r>
            <a:r>
              <a:rPr dirty="0" sz="2800" lang="en-US">
                <a:latin typeface="Times New Roman" panose="02020603050405020304" pitchFamily="18" charset="0"/>
                <a:cs typeface="Times New Roman" panose="02020603050405020304" pitchFamily="18" charset="0"/>
              </a:rPr>
              <a:t>u</a:t>
            </a:r>
            <a:r>
              <a:rPr dirty="0" sz="2800" lang="en-US">
                <a:latin typeface="Times New Roman" panose="02020603050405020304" pitchFamily="18" charset="0"/>
                <a:cs typeface="Times New Roman" panose="02020603050405020304" pitchFamily="18" charset="0"/>
              </a:rPr>
              <a:t>s</a:t>
            </a:r>
            <a:r>
              <a:rPr dirty="0" sz="2800" lang="en-US">
                <a:latin typeface="Times New Roman" panose="02020603050405020304" pitchFamily="18" charset="0"/>
                <a:cs typeface="Times New Roman" panose="02020603050405020304" pitchFamily="18" charset="0"/>
              </a:rPr>
              <a:t>t</a:t>
            </a:r>
            <a:r>
              <a:rPr dirty="0" sz="2800" lang="en-US">
                <a:latin typeface="Times New Roman" panose="02020603050405020304" pitchFamily="18" charset="0"/>
                <a:cs typeface="Times New Roman" panose="02020603050405020304" pitchFamily="18" charset="0"/>
              </a:rPr>
              <a:t>r</a:t>
            </a:r>
            <a:r>
              <a:rPr dirty="0" sz="2800" lang="en-US">
                <a:latin typeface="Times New Roman" panose="02020603050405020304" pitchFamily="18" charset="0"/>
                <a:cs typeface="Times New Roman" panose="02020603050405020304" pitchFamily="18" charset="0"/>
              </a:rPr>
              <a:t>i</a:t>
            </a:r>
            <a:r>
              <a:rPr dirty="0" sz="2800" lang="en-US">
                <a:latin typeface="Times New Roman" panose="02020603050405020304" pitchFamily="18" charset="0"/>
                <a:cs typeface="Times New Roman" panose="02020603050405020304" pitchFamily="18" charset="0"/>
              </a:rPr>
              <a:t>e</a:t>
            </a:r>
            <a:r>
              <a:rPr dirty="0" sz="2800" lang="en-US">
                <a:latin typeface="Times New Roman" panose="02020603050405020304" pitchFamily="18" charset="0"/>
                <a:cs typeface="Times New Roman" panose="02020603050405020304" pitchFamily="18" charset="0"/>
              </a:rPr>
              <a:t>s</a:t>
            </a:r>
            <a:r>
              <a:rPr dirty="0" sz="2800" lang="en-US">
                <a:latin typeface="Times New Roman" panose="02020603050405020304" pitchFamily="18" charset="0"/>
                <a:cs typeface="Times New Roman" panose="02020603050405020304" pitchFamily="18" charset="0"/>
              </a:rPr>
              <a:t>,</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R</a:t>
            </a:r>
            <a:r>
              <a:rPr dirty="0" sz="2800" lang="en-US">
                <a:latin typeface="Times New Roman" panose="02020603050405020304" pitchFamily="18" charset="0"/>
                <a:cs typeface="Times New Roman" panose="02020603050405020304" pitchFamily="18" charset="0"/>
              </a:rPr>
              <a:t>a</a:t>
            </a:r>
            <a:r>
              <a:rPr dirty="0" sz="2800" lang="en-US">
                <a:latin typeface="Times New Roman" panose="02020603050405020304" pitchFamily="18" charset="0"/>
                <a:cs typeface="Times New Roman" panose="02020603050405020304" pitchFamily="18" charset="0"/>
              </a:rPr>
              <a:t>l</a:t>
            </a:r>
            <a:r>
              <a:rPr dirty="0" sz="2800" lang="en-US">
                <a:latin typeface="Times New Roman" panose="02020603050405020304" pitchFamily="18" charset="0"/>
                <a:cs typeface="Times New Roman" panose="02020603050405020304" pitchFamily="18" charset="0"/>
              </a:rPr>
              <a:t>i</a:t>
            </a:r>
            <a:r>
              <a:rPr dirty="0" sz="2800" lang="en-US">
                <a:latin typeface="Times New Roman" panose="02020603050405020304" pitchFamily="18" charset="0"/>
                <a:cs typeface="Times New Roman" panose="02020603050405020304" pitchFamily="18" charset="0"/>
              </a:rPr>
              <a:t>w</a:t>
            </a:r>
            <a:r>
              <a:rPr dirty="0" sz="2800" lang="en-US">
                <a:latin typeface="Times New Roman" panose="02020603050405020304" pitchFamily="18" charset="0"/>
                <a:cs typeface="Times New Roman" panose="02020603050405020304" pitchFamily="18" charset="0"/>
              </a:rPr>
              <a:t>a</a:t>
            </a:r>
            <a:r>
              <a:rPr dirty="0" sz="2800" lang="en-US">
                <a:latin typeface="Times New Roman" panose="02020603050405020304" pitchFamily="18" charset="0"/>
                <a:cs typeface="Times New Roman" panose="02020603050405020304" pitchFamily="18" charset="0"/>
              </a:rPr>
              <a:t>y</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S</a:t>
            </a:r>
            <a:r>
              <a:rPr dirty="0" sz="2800" lang="en-US">
                <a:latin typeface="Times New Roman" panose="02020603050405020304" pitchFamily="18" charset="0"/>
                <a:cs typeface="Times New Roman" panose="02020603050405020304" pitchFamily="18" charset="0"/>
              </a:rPr>
              <a:t>t</a:t>
            </a:r>
            <a:r>
              <a:rPr dirty="0" sz="2800" lang="en-US">
                <a:latin typeface="Times New Roman" panose="02020603050405020304" pitchFamily="18" charset="0"/>
                <a:cs typeface="Times New Roman" panose="02020603050405020304" pitchFamily="18" charset="0"/>
              </a:rPr>
              <a:t>a</a:t>
            </a:r>
            <a:r>
              <a:rPr dirty="0" sz="2800" lang="en-US">
                <a:latin typeface="Times New Roman" panose="02020603050405020304" pitchFamily="18" charset="0"/>
                <a:cs typeface="Times New Roman" panose="02020603050405020304" pitchFamily="18" charset="0"/>
              </a:rPr>
              <a:t>t</a:t>
            </a:r>
            <a:r>
              <a:rPr dirty="0" sz="2800" lang="en-US">
                <a:latin typeface="Times New Roman" panose="02020603050405020304" pitchFamily="18" charset="0"/>
                <a:cs typeface="Times New Roman" panose="02020603050405020304" pitchFamily="18" charset="0"/>
              </a:rPr>
              <a:t>i</a:t>
            </a:r>
            <a:r>
              <a:rPr dirty="0" sz="2800" lang="en-US">
                <a:latin typeface="Times New Roman" panose="02020603050405020304" pitchFamily="18" charset="0"/>
                <a:cs typeface="Times New Roman" panose="02020603050405020304" pitchFamily="18" charset="0"/>
              </a:rPr>
              <a:t>o</a:t>
            </a:r>
            <a:r>
              <a:rPr dirty="0" sz="2800" lang="en-US">
                <a:latin typeface="Times New Roman" panose="02020603050405020304" pitchFamily="18" charset="0"/>
                <a:cs typeface="Times New Roman" panose="02020603050405020304" pitchFamily="18" charset="0"/>
              </a:rPr>
              <a:t>n</a:t>
            </a:r>
            <a:r>
              <a:rPr dirty="0" sz="2800" lang="en-US">
                <a:latin typeface="Times New Roman" panose="02020603050405020304" pitchFamily="18" charset="0"/>
                <a:cs typeface="Times New Roman" panose="02020603050405020304" pitchFamily="18" charset="0"/>
              </a:rPr>
              <a:t>,</a:t>
            </a:r>
            <a:r>
              <a:rPr dirty="0" sz="2800" lang="en-US">
                <a:latin typeface="Times New Roman" panose="02020603050405020304" pitchFamily="18" charset="0"/>
                <a:cs typeface="Times New Roman" panose="02020603050405020304" pitchFamily="18" charset="0"/>
              </a:rPr>
              <a:t>e</a:t>
            </a:r>
            <a:r>
              <a:rPr dirty="0" sz="2800" lang="en-US">
                <a:latin typeface="Times New Roman" panose="02020603050405020304" pitchFamily="18" charset="0"/>
                <a:cs typeface="Times New Roman" panose="02020603050405020304" pitchFamily="18" charset="0"/>
              </a:rPr>
              <a:t>t</a:t>
            </a:r>
            <a:r>
              <a:rPr dirty="0" sz="2800" lang="en-US">
                <a:latin typeface="Times New Roman" panose="02020603050405020304" pitchFamily="18" charset="0"/>
                <a:cs typeface="Times New Roman" panose="02020603050405020304" pitchFamily="18" charset="0"/>
              </a:rPr>
              <a:t>c</a:t>
            </a:r>
            <a:r>
              <a:rPr dirty="0" sz="2800" lang="en-US">
                <a:latin typeface="Times New Roman" panose="02020603050405020304" pitchFamily="18" charset="0"/>
                <a:cs typeface="Times New Roman" panose="02020603050405020304" pitchFamily="18" charset="0"/>
              </a:rPr>
              <a:t>.</a:t>
            </a:r>
            <a:r>
              <a:rPr dirty="0" sz="2800" lang="en-US">
                <a:latin typeface="Times New Roman" panose="02020603050405020304" pitchFamily="18" charset="0"/>
                <a:cs typeface="Times New Roman" panose="02020603050405020304" pitchFamily="18" charset="0"/>
              </a:rPr>
              <a:t>.</a:t>
            </a:r>
            <a:r>
              <a:rPr dirty="0" sz="2800" lang="en-US">
                <a:latin typeface="Times New Roman" panose="02020603050405020304" pitchFamily="18" charset="0"/>
                <a:cs typeface="Times New Roman" panose="02020603050405020304" pitchFamily="18" charset="0"/>
              </a:rPr>
              <a:t>,</a:t>
            </a:r>
            <a:endParaRPr dirty="0" sz="2800">
              <a:latin typeface="Times New Roman" panose="02020603050405020304" pitchFamily="18" charset="0"/>
              <a:cs typeface="Times New Roman" panose="02020603050405020304" pitchFamily="18" charset="0"/>
            </a:endParaRPr>
          </a:p>
          <a:p>
            <a:pPr algn="just" indent="0" lvl="0" marL="0" rtl="0">
              <a:spcBef>
                <a:spcPts val="360"/>
              </a:spcBef>
              <a:spcAft>
                <a:spcPts val="0"/>
              </a:spcAft>
              <a:buClr>
                <a:schemeClr val="dk1"/>
              </a:buClr>
              <a:buSzPts val="1100"/>
              <a:buFont typeface="Arial"/>
              <a:buNone/>
            </a:pPr>
            <a:r>
              <a:rPr dirty="0" sz="2800" lang="en-US">
                <a:latin typeface="Times New Roman" panose="02020603050405020304" pitchFamily="18" charset="0"/>
                <a:cs typeface="Times New Roman" panose="02020603050405020304" pitchFamily="18" charset="0"/>
              </a:rPr>
              <a:t>*</a:t>
            </a:r>
            <a:r>
              <a:rPr dirty="0" sz="2800" lang="en-US">
                <a:latin typeface="Times New Roman" panose="02020603050405020304" pitchFamily="18" charset="0"/>
                <a:cs typeface="Times New Roman" panose="02020603050405020304" pitchFamily="18" charset="0"/>
              </a:rPr>
              <a:t>Air pollution can affect lung development and is implicated in the development of emphysema, asthma, and other respiratory diseases, such as chronic obstructive pulmonary disease</a:t>
            </a:r>
            <a:endParaRPr dirty="0" sz="2800">
              <a:latin typeface="Times New Roman" panose="02020603050405020304" pitchFamily="18" charset="0"/>
              <a:cs typeface="Times New Roman" panose="02020603050405020304" pitchFamily="18" charset="0"/>
            </a:endParaRPr>
          </a:p>
          <a:p>
            <a:pPr algn="just" indent="0" lvl="0" marL="0" rtl="0">
              <a:spcBef>
                <a:spcPts val="360"/>
              </a:spcBef>
              <a:spcAft>
                <a:spcPts val="0"/>
              </a:spcAft>
              <a:buClr>
                <a:schemeClr val="dk1"/>
              </a:buClr>
              <a:buSzPts val="1100"/>
              <a:buFont typeface="Arial"/>
              <a:buNone/>
            </a:pPr>
            <a:r>
              <a:rPr dirty="0" sz="2800" lang="en-US">
                <a:latin typeface="Times New Roman" panose="02020603050405020304" pitchFamily="18" charset="0"/>
                <a:cs typeface="Times New Roman" panose="02020603050405020304" pitchFamily="18" charset="0"/>
              </a:rPr>
              <a:t>*</a:t>
            </a:r>
            <a:r>
              <a:rPr dirty="0" sz="2800" lang="en-US">
                <a:latin typeface="Times New Roman" panose="02020603050405020304" pitchFamily="18" charset="0"/>
                <a:cs typeface="Times New Roman" panose="02020603050405020304" pitchFamily="18" charset="0"/>
              </a:rPr>
              <a:t> Air pollution can cause respiratory diseases and cancer, among other problems and diseases.</a:t>
            </a:r>
            <a:endParaRPr dirty="0" sz="2800">
              <a:latin typeface="Times New Roman" panose="02020603050405020304" pitchFamily="18" charset="0"/>
              <a:cs typeface="Times New Roman" panose="02020603050405020304" pitchFamily="18" charset="0"/>
            </a:endParaRPr>
          </a:p>
          <a:p>
            <a:pPr algn="just" indent="0" lvl="0" marL="0" rtl="0">
              <a:spcBef>
                <a:spcPts val="360"/>
              </a:spcBef>
              <a:spcAft>
                <a:spcPts val="0"/>
              </a:spcAft>
              <a:buClr>
                <a:schemeClr val="dk1"/>
              </a:buClr>
              <a:buSzPts val="1100"/>
              <a:buFont typeface="Arial"/>
              <a:buNone/>
            </a:pPr>
            <a:r>
              <a:rPr dirty="0" sz="2800" lang="en-US">
                <a:latin typeface="Times New Roman" panose="02020603050405020304" pitchFamily="18" charset="0"/>
                <a:cs typeface="Times New Roman" panose="02020603050405020304" pitchFamily="18" charset="0"/>
              </a:rPr>
              <a:t>*</a:t>
            </a:r>
            <a:r>
              <a:rPr dirty="0" sz="2800" lang="en-US">
                <a:latin typeface="Times New Roman" panose="02020603050405020304" pitchFamily="18" charset="0"/>
                <a:cs typeface="Times New Roman" panose="02020603050405020304" pitchFamily="18" charset="0"/>
              </a:rPr>
              <a:t> The environment gets polluted when we add harmful substances in it, in the form of solid, liquid or gas.</a:t>
            </a:r>
            <a:endParaRPr dirty="0" sz="2800">
              <a:latin typeface="Times New Roman" panose="02020603050405020304" pitchFamily="18" charset="0"/>
              <a:cs typeface="Times New Roman" panose="02020603050405020304" pitchFamily="18" charset="0"/>
            </a:endParaRPr>
          </a:p>
        </p:txBody>
      </p:sp>
      <p:pic>
        <p:nvPicPr>
          <p:cNvPr id="2097159" name="Google Shape;148;p5"/>
          <p:cNvPicPr preferRelativeResize="0">
            <a:picLocks/>
          </p:cNvPicPr>
          <p:nvPr/>
        </p:nvPicPr>
        <p:blipFill rotWithShape="1">
          <a:blip xmlns:r="http://schemas.openxmlformats.org/officeDocument/2006/relationships" r:embed="rId1">
            <a:alphaModFix/>
          </a:blip>
          <a:srcRect/>
          <a:stretch>
            <a:fillRect/>
          </a:stretch>
        </p:blipFill>
        <p:spPr>
          <a:xfrm>
            <a:off x="122714" y="7937"/>
            <a:ext cx="850680" cy="843711"/>
          </a:xfrm>
          <a:prstGeom prst="rect"/>
          <a:noFill/>
          <a:ln>
            <a:noFill/>
          </a:ln>
        </p:spPr>
      </p:pic>
      <p:pic>
        <p:nvPicPr>
          <p:cNvPr id="2097160" name="Google Shape;149;p5"/>
          <p:cNvPicPr preferRelativeResize="0">
            <a:picLocks/>
          </p:cNvPicPr>
          <p:nvPr/>
        </p:nvPicPr>
        <p:blipFill rotWithShape="1">
          <a:blip xmlns:r="http://schemas.openxmlformats.org/officeDocument/2006/relationships" r:embed="rId2">
            <a:alphaModFix/>
          </a:blip>
          <a:srcRect/>
          <a:stretch>
            <a:fillRect/>
          </a:stretch>
        </p:blipFill>
        <p:spPr>
          <a:xfrm>
            <a:off x="10795820" y="142127"/>
            <a:ext cx="1140911" cy="843711"/>
          </a:xfrm>
          <a:prstGeom prst="rect"/>
          <a:noFill/>
          <a:ln>
            <a:noFill/>
          </a:ln>
        </p:spPr>
      </p:pic>
      <p:sp>
        <p:nvSpPr>
          <p:cNvPr id="1048620" name="Google Shape;150;p5"/>
          <p:cNvSpPr txBox="1">
            <a:spLocks noGrp="1"/>
          </p:cNvSpPr>
          <p:nvPr>
            <p:ph type="dt" idx="10"/>
          </p:nvPr>
        </p:nvSpPr>
        <p:spPr>
          <a:xfrm>
            <a:off x="609600" y="6356351"/>
            <a:ext cx="2844800" cy="365125"/>
          </a:xfrm>
          <a:prstGeom prst="rect"/>
          <a:noFill/>
          <a:ln>
            <a:noFill/>
          </a:ln>
        </p:spPr>
        <p:txBody>
          <a:bodyPr anchor="ctr" anchorCtr="0" bIns="45700" lIns="91425" rIns="91425" spcFirstLastPara="1" tIns="45700" wrap="square">
            <a:noAutofit/>
          </a:bodyPr>
          <a:p>
            <a:pPr algn="l" indent="0" lvl="0" marL="0" rtl="0">
              <a:spcBef>
                <a:spcPts val="0"/>
              </a:spcBef>
              <a:spcAft>
                <a:spcPts val="0"/>
              </a:spcAft>
              <a:buNone/>
            </a:pPr>
            <a:fld id="{DA50DBB0-A259-4D5B-997E-A6794F62C242}" type="datetime1">
              <a:rPr lang="en-US" smtClean="0"/>
              <a:t>3/10/2023</a:t>
            </a:fld>
          </a:p>
        </p:txBody>
      </p:sp>
      <p:sp>
        <p:nvSpPr>
          <p:cNvPr id="1048621" name="Google Shape;151;p5"/>
          <p:cNvSpPr txBox="1">
            <a:spLocks noGrp="1"/>
          </p:cNvSpPr>
          <p:nvPr>
            <p:ph type="ftr" idx="11"/>
          </p:nvPr>
        </p:nvSpPr>
        <p:spPr>
          <a:xfrm>
            <a:off x="4165600" y="6356351"/>
            <a:ext cx="3860800" cy="365125"/>
          </a:xfrm>
          <a:prstGeom prst="rect"/>
          <a:noFill/>
          <a:ln>
            <a:noFill/>
          </a:ln>
        </p:spPr>
        <p:txBody>
          <a:bodyPr anchor="ctr" anchorCtr="0" bIns="45700" lIns="91425" rIns="91425" spcFirstLastPara="1" tIns="45700" wrap="square">
            <a:noAutofit/>
          </a:bodyPr>
          <a:p>
            <a:pPr algn="ctr" indent="0" lvl="0" marL="0" rtl="0">
              <a:spcBef>
                <a:spcPts val="0"/>
              </a:spcBef>
              <a:spcAft>
                <a:spcPts val="0"/>
              </a:spcAft>
              <a:buNone/>
            </a:pPr>
            <a:r>
              <a:rPr lang="en-US"/>
              <a:t>SNSCE-CSE- BATCH NO:1 </a:t>
            </a:r>
          </a:p>
        </p:txBody>
      </p:sp>
      <p:sp>
        <p:nvSpPr>
          <p:cNvPr id="1048622" name="Google Shape;152;p5"/>
          <p:cNvSpPr txBox="1">
            <a:spLocks noGrp="1"/>
          </p:cNvSpPr>
          <p:nvPr>
            <p:ph type="sldNum" idx="12"/>
          </p:nvPr>
        </p:nvSpPr>
        <p:spPr>
          <a:xfrm>
            <a:off x="8737600" y="6356351"/>
            <a:ext cx="2844800" cy="365125"/>
          </a:xfrm>
          <a:prstGeom prst="rect"/>
          <a:noFill/>
          <a:ln>
            <a:noFill/>
          </a:ln>
        </p:spPr>
        <p:txBody>
          <a:bodyPr anchor="ctr" anchorCtr="0" bIns="45700" lIns="91425" rIns="91425" spcFirstLastPara="1" tIns="45700" wrap="square">
            <a:noAutofit/>
          </a:bodyPr>
          <a:p>
            <a:pPr algn="r" indent="0" lvl="0" marL="0" rtl="0">
              <a:spcBef>
                <a:spcPts val="0"/>
              </a:spcBef>
              <a:spcAft>
                <a:spcPts val="0"/>
              </a:spcAft>
              <a:buNone/>
            </a:pPr>
            <a:fld id="{00000000-1234-1234-1234-123412341234}" type="slidenum">
              <a:rPr lang="en-US"/>
              <a:t>4</a:t>
            </a:fld>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 name="Shape 144"/>
        <p:cNvGrpSpPr/>
        <p:nvPr/>
      </p:nvGrpSpPr>
      <p:grpSpPr>
        <a:xfrm>
          <a:off x="0" y="0"/>
          <a:ext cx="0" cy="0"/>
          <a:chOff x="0" y="0"/>
          <a:chExt cx="0" cy="0"/>
        </a:xfrm>
      </p:grpSpPr>
      <p:sp>
        <p:nvSpPr>
          <p:cNvPr id="1048625" name="Google Shape;146;p5"/>
          <p:cNvSpPr txBox="1">
            <a:spLocks noGrp="1"/>
          </p:cNvSpPr>
          <p:nvPr>
            <p:ph type="title"/>
          </p:nvPr>
        </p:nvSpPr>
        <p:spPr>
          <a:xfrm>
            <a:off x="1751457" y="30253"/>
            <a:ext cx="8120130" cy="1143000"/>
          </a:xfrm>
          <a:prstGeom prst="rect"/>
          <a:noFill/>
          <a:ln>
            <a:noFill/>
          </a:ln>
        </p:spPr>
        <p:txBody>
          <a:bodyPr anchor="ctr" anchorCtr="0" bIns="45700" lIns="91425" rIns="91425" spcFirstLastPara="1" tIns="45700" wrap="square">
            <a:normAutofit/>
          </a:bodyPr>
          <a:p>
            <a:pPr algn="ctr" indent="0" lvl="0" marL="0" rtl="0">
              <a:spcBef>
                <a:spcPts val="0"/>
              </a:spcBef>
              <a:spcAft>
                <a:spcPts val="0"/>
              </a:spcAft>
              <a:buClr>
                <a:schemeClr val="dk1"/>
              </a:buClr>
              <a:buSzPts val="4000"/>
              <a:buFont typeface="Times New Roman"/>
              <a:buNone/>
            </a:pPr>
            <a:r>
              <a:rPr b="1" dirty="0" sz="4000" lang="en-US" u="sng">
                <a:latin typeface="Times New Roman"/>
                <a:ea typeface="Times New Roman"/>
                <a:cs typeface="Times New Roman"/>
                <a:sym typeface="Times New Roman"/>
              </a:rPr>
              <a:t>DEFINE</a:t>
            </a:r>
            <a:endParaRPr dirty="0"/>
          </a:p>
        </p:txBody>
      </p:sp>
      <p:sp>
        <p:nvSpPr>
          <p:cNvPr id="1048626" name="Google Shape;147;p5"/>
          <p:cNvSpPr txBox="1">
            <a:spLocks noGrp="1"/>
          </p:cNvSpPr>
          <p:nvPr>
            <p:ph type="body" idx="1"/>
          </p:nvPr>
        </p:nvSpPr>
        <p:spPr>
          <a:xfrm>
            <a:off x="398702" y="1469225"/>
            <a:ext cx="11394595" cy="7185222"/>
          </a:xfrm>
          <a:prstGeom prst="rect"/>
          <a:noFill/>
          <a:ln>
            <a:noFill/>
          </a:ln>
        </p:spPr>
        <p:txBody>
          <a:bodyPr anchor="t" anchorCtr="0" bIns="45700" lIns="91425" rIns="91425" spcFirstLastPara="1" tIns="45700" wrap="square">
            <a:normAutofit/>
          </a:bodyPr>
          <a:p>
            <a:pPr algn="just" indent="0" lvl="0" marL="0" rtl="0">
              <a:spcBef>
                <a:spcPts val="360"/>
              </a:spcBef>
              <a:spcAft>
                <a:spcPts val="0"/>
              </a:spcAft>
              <a:buClr>
                <a:schemeClr val="dk1"/>
              </a:buClr>
              <a:buSzPts val="1100"/>
              <a:buFont typeface="Arial"/>
              <a:buNone/>
            </a:pPr>
            <a:r>
              <a:rPr dirty="0" sz="2800" lang="en-US">
                <a:latin typeface="Times New Roman" panose="02020603050405020304" pitchFamily="18" charset="0"/>
                <a:cs typeface="Times New Roman" panose="02020603050405020304" pitchFamily="18" charset="0"/>
              </a:rPr>
              <a:t>*</a:t>
            </a:r>
            <a:r>
              <a:rPr dirty="0" sz="2800" lang="en-US">
                <a:latin typeface="Times New Roman" panose="02020603050405020304" pitchFamily="18" charset="0"/>
                <a:cs typeface="Times New Roman" panose="02020603050405020304" pitchFamily="18" charset="0"/>
              </a:rPr>
              <a:t>A</a:t>
            </a:r>
            <a:r>
              <a:rPr dirty="0" sz="2800" lang="en-US">
                <a:latin typeface="Times New Roman" panose="02020603050405020304" pitchFamily="18" charset="0"/>
                <a:cs typeface="Times New Roman" panose="02020603050405020304" pitchFamily="18" charset="0"/>
              </a:rPr>
              <a:t>i</a:t>
            </a:r>
            <a:r>
              <a:rPr dirty="0" sz="2800" lang="en-US">
                <a:latin typeface="Times New Roman" panose="02020603050405020304" pitchFamily="18" charset="0"/>
                <a:cs typeface="Times New Roman" panose="02020603050405020304" pitchFamily="18" charset="0"/>
              </a:rPr>
              <a:t>r</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p</a:t>
            </a:r>
            <a:r>
              <a:rPr dirty="0" sz="2800" lang="en-US">
                <a:latin typeface="Times New Roman" panose="02020603050405020304" pitchFamily="18" charset="0"/>
                <a:cs typeface="Times New Roman" panose="02020603050405020304" pitchFamily="18" charset="0"/>
              </a:rPr>
              <a:t>o</a:t>
            </a:r>
            <a:r>
              <a:rPr dirty="0" sz="2800" lang="en-US">
                <a:latin typeface="Times New Roman" panose="02020603050405020304" pitchFamily="18" charset="0"/>
                <a:cs typeface="Times New Roman" panose="02020603050405020304" pitchFamily="18" charset="0"/>
              </a:rPr>
              <a:t>l</a:t>
            </a:r>
            <a:r>
              <a:rPr dirty="0" sz="2800" lang="en-US">
                <a:latin typeface="Times New Roman" panose="02020603050405020304" pitchFamily="18" charset="0"/>
                <a:cs typeface="Times New Roman" panose="02020603050405020304" pitchFamily="18" charset="0"/>
              </a:rPr>
              <a:t>l</a:t>
            </a:r>
            <a:r>
              <a:rPr dirty="0" sz="2800" lang="en-US">
                <a:latin typeface="Times New Roman" panose="02020603050405020304" pitchFamily="18" charset="0"/>
                <a:cs typeface="Times New Roman" panose="02020603050405020304" pitchFamily="18" charset="0"/>
              </a:rPr>
              <a:t>u</a:t>
            </a:r>
            <a:r>
              <a:rPr dirty="0" sz="2800" lang="en-US">
                <a:latin typeface="Times New Roman" panose="02020603050405020304" pitchFamily="18" charset="0"/>
                <a:cs typeface="Times New Roman" panose="02020603050405020304" pitchFamily="18" charset="0"/>
              </a:rPr>
              <a:t>t</a:t>
            </a:r>
            <a:r>
              <a:rPr dirty="0" sz="2800" lang="en-US">
                <a:latin typeface="Times New Roman" panose="02020603050405020304" pitchFamily="18" charset="0"/>
                <a:cs typeface="Times New Roman" panose="02020603050405020304" pitchFamily="18" charset="0"/>
              </a:rPr>
              <a:t>i</a:t>
            </a:r>
            <a:r>
              <a:rPr dirty="0" sz="2800" lang="en-US">
                <a:latin typeface="Times New Roman" panose="02020603050405020304" pitchFamily="18" charset="0"/>
                <a:cs typeface="Times New Roman" panose="02020603050405020304" pitchFamily="18" charset="0"/>
              </a:rPr>
              <a:t>on can affect lung development and is implicated in the development of emphysema, asthma, and other respiratory diseases, such as chronic obstructive pulmonary disease</a:t>
            </a:r>
            <a:endParaRPr dirty="0" sz="2800">
              <a:latin typeface="Times New Roman" panose="02020603050405020304" pitchFamily="18" charset="0"/>
              <a:cs typeface="Times New Roman" panose="02020603050405020304" pitchFamily="18" charset="0"/>
            </a:endParaRPr>
          </a:p>
          <a:p>
            <a:pPr algn="just" indent="0" lvl="0" marL="0" rtl="0">
              <a:spcBef>
                <a:spcPts val="360"/>
              </a:spcBef>
              <a:spcAft>
                <a:spcPts val="0"/>
              </a:spcAft>
              <a:buClr>
                <a:schemeClr val="dk1"/>
              </a:buClr>
              <a:buSzPts val="1100"/>
              <a:buFont typeface="Arial"/>
              <a:buNone/>
            </a:pPr>
            <a:r>
              <a:rPr dirty="0" sz="2800" lang="en-US">
                <a:latin typeface="Times New Roman" panose="02020603050405020304" pitchFamily="18" charset="0"/>
                <a:cs typeface="Times New Roman" panose="02020603050405020304" pitchFamily="18" charset="0"/>
              </a:rPr>
              <a:t>*</a:t>
            </a:r>
            <a:r>
              <a:rPr dirty="0" sz="2800" lang="en-US">
                <a:latin typeface="Times New Roman" panose="02020603050405020304" pitchFamily="18" charset="0"/>
                <a:cs typeface="Times New Roman" panose="02020603050405020304" pitchFamily="18" charset="0"/>
              </a:rPr>
              <a:t>A</a:t>
            </a:r>
            <a:r>
              <a:rPr dirty="0" sz="2800" lang="en-US">
                <a:latin typeface="Times New Roman" panose="02020603050405020304" pitchFamily="18" charset="0"/>
                <a:cs typeface="Times New Roman" panose="02020603050405020304" pitchFamily="18" charset="0"/>
              </a:rPr>
              <a:t>i</a:t>
            </a:r>
            <a:r>
              <a:rPr dirty="0" sz="2800" lang="en-US">
                <a:latin typeface="Times New Roman" panose="02020603050405020304" pitchFamily="18" charset="0"/>
                <a:cs typeface="Times New Roman" panose="02020603050405020304" pitchFamily="18" charset="0"/>
              </a:rPr>
              <a:t>r pollution can cause respiratory diseases and cancer, among other problems and diseases. </a:t>
            </a:r>
            <a:endParaRPr dirty="0" sz="2800">
              <a:latin typeface="Times New Roman" panose="02020603050405020304" pitchFamily="18" charset="0"/>
              <a:cs typeface="Times New Roman" panose="02020603050405020304" pitchFamily="18" charset="0"/>
            </a:endParaRPr>
          </a:p>
          <a:p>
            <a:pPr algn="just" indent="0" lvl="0" marL="0" rtl="0">
              <a:spcBef>
                <a:spcPts val="360"/>
              </a:spcBef>
              <a:spcAft>
                <a:spcPts val="0"/>
              </a:spcAft>
              <a:buClr>
                <a:schemeClr val="dk1"/>
              </a:buClr>
              <a:buSzPts val="1100"/>
              <a:buFont typeface="Arial"/>
              <a:buNone/>
            </a:pPr>
            <a:r>
              <a:rPr dirty="0" sz="2800" lang="en-US">
                <a:latin typeface="Times New Roman" panose="02020603050405020304" pitchFamily="18" charset="0"/>
                <a:cs typeface="Times New Roman" panose="02020603050405020304" pitchFamily="18" charset="0"/>
              </a:rPr>
              <a:t>*</a:t>
            </a:r>
            <a:r>
              <a:rPr dirty="0" sz="2800" lang="en-US">
                <a:latin typeface="Times New Roman" panose="02020603050405020304" pitchFamily="18" charset="0"/>
                <a:cs typeface="Times New Roman" panose="02020603050405020304" pitchFamily="18" charset="0"/>
              </a:rPr>
              <a:t>The environment gets polluted w</a:t>
            </a:r>
            <a:r>
              <a:rPr dirty="0" sz="2800" lang="en-US">
                <a:latin typeface="Times New Roman" panose="02020603050405020304" pitchFamily="18" charset="0"/>
                <a:cs typeface="Times New Roman" panose="02020603050405020304" pitchFamily="18" charset="0"/>
              </a:rPr>
              <a:t>hen we add harmful substances in it, in the form of solid, liquid or gas.</a:t>
            </a:r>
            <a:endParaRPr dirty="0" sz="2800">
              <a:latin typeface="Times New Roman" panose="02020603050405020304" pitchFamily="18" charset="0"/>
              <a:cs typeface="Times New Roman" panose="02020603050405020304" pitchFamily="18" charset="0"/>
            </a:endParaRPr>
          </a:p>
          <a:p>
            <a:pPr algn="just" indent="0" lvl="0" marL="0" rtl="0">
              <a:spcBef>
                <a:spcPts val="360"/>
              </a:spcBef>
              <a:spcAft>
                <a:spcPts val="0"/>
              </a:spcAft>
              <a:buClr>
                <a:schemeClr val="dk1"/>
              </a:buClr>
              <a:buSzPts val="1100"/>
              <a:buFont typeface="Arial"/>
              <a:buNone/>
            </a:pPr>
            <a:r>
              <a:rPr dirty="0" sz="2800" lang="en-US">
                <a:latin typeface="Times New Roman" panose="02020603050405020304" pitchFamily="18" charset="0"/>
                <a:cs typeface="Times New Roman" panose="02020603050405020304" pitchFamily="18" charset="0"/>
              </a:rPr>
              <a:t>*</a:t>
            </a:r>
            <a:r>
              <a:rPr dirty="0" sz="2800" lang="en-US">
                <a:latin typeface="Times New Roman" panose="02020603050405020304" pitchFamily="18" charset="0"/>
                <a:cs typeface="Times New Roman" panose="02020603050405020304" pitchFamily="18" charset="0"/>
              </a:rPr>
              <a:t> The main types of pollution are — air, water, soil, noise, thermal, nuclear and radiation.</a:t>
            </a:r>
            <a:endParaRPr dirty="0" sz="2800">
              <a:latin typeface="Times New Roman" panose="02020603050405020304" pitchFamily="18" charset="0"/>
              <a:cs typeface="Times New Roman" panose="02020603050405020304" pitchFamily="18" charset="0"/>
            </a:endParaRPr>
          </a:p>
        </p:txBody>
      </p:sp>
      <p:pic>
        <p:nvPicPr>
          <p:cNvPr id="2097161" name="Google Shape;148;p5"/>
          <p:cNvPicPr preferRelativeResize="0">
            <a:picLocks/>
          </p:cNvPicPr>
          <p:nvPr/>
        </p:nvPicPr>
        <p:blipFill rotWithShape="1">
          <a:blip xmlns:r="http://schemas.openxmlformats.org/officeDocument/2006/relationships" r:embed="rId1">
            <a:alphaModFix/>
          </a:blip>
          <a:srcRect/>
          <a:stretch>
            <a:fillRect/>
          </a:stretch>
        </p:blipFill>
        <p:spPr>
          <a:xfrm>
            <a:off x="122714" y="7937"/>
            <a:ext cx="850680" cy="843711"/>
          </a:xfrm>
          <a:prstGeom prst="rect"/>
          <a:noFill/>
          <a:ln>
            <a:noFill/>
          </a:ln>
        </p:spPr>
      </p:pic>
      <p:pic>
        <p:nvPicPr>
          <p:cNvPr id="2097162" name="Google Shape;149;p5"/>
          <p:cNvPicPr preferRelativeResize="0">
            <a:picLocks/>
          </p:cNvPicPr>
          <p:nvPr/>
        </p:nvPicPr>
        <p:blipFill rotWithShape="1">
          <a:blip xmlns:r="http://schemas.openxmlformats.org/officeDocument/2006/relationships" r:embed="rId2">
            <a:alphaModFix/>
          </a:blip>
          <a:srcRect/>
          <a:stretch>
            <a:fillRect/>
          </a:stretch>
        </p:blipFill>
        <p:spPr>
          <a:xfrm>
            <a:off x="10795820" y="142127"/>
            <a:ext cx="1140911" cy="843711"/>
          </a:xfrm>
          <a:prstGeom prst="rect"/>
          <a:noFill/>
          <a:ln>
            <a:noFill/>
          </a:ln>
        </p:spPr>
      </p:pic>
      <p:sp>
        <p:nvSpPr>
          <p:cNvPr id="1048627" name="Google Shape;150;p5"/>
          <p:cNvSpPr txBox="1">
            <a:spLocks noGrp="1"/>
          </p:cNvSpPr>
          <p:nvPr>
            <p:ph type="dt" idx="10"/>
          </p:nvPr>
        </p:nvSpPr>
        <p:spPr>
          <a:xfrm>
            <a:off x="609600" y="6356351"/>
            <a:ext cx="2844800" cy="365125"/>
          </a:xfrm>
          <a:prstGeom prst="rect"/>
          <a:noFill/>
          <a:ln>
            <a:noFill/>
          </a:ln>
        </p:spPr>
        <p:txBody>
          <a:bodyPr anchor="ctr" anchorCtr="0" bIns="45700" lIns="91425" rIns="91425" spcFirstLastPara="1" tIns="45700" wrap="square">
            <a:noAutofit/>
          </a:bodyPr>
          <a:p>
            <a:pPr algn="l" indent="0" lvl="0" marL="0" rtl="0">
              <a:spcBef>
                <a:spcPts val="0"/>
              </a:spcBef>
              <a:spcAft>
                <a:spcPts val="0"/>
              </a:spcAft>
              <a:buNone/>
            </a:pPr>
            <a:fld id="{097B7B0E-D023-48FD-9A07-1FF5B412CE2C}" type="datetime1">
              <a:rPr lang="en-US" smtClean="0"/>
              <a:t>3/10/2023</a:t>
            </a:fld>
          </a:p>
        </p:txBody>
      </p:sp>
      <p:sp>
        <p:nvSpPr>
          <p:cNvPr id="1048628" name="Google Shape;151;p5"/>
          <p:cNvSpPr txBox="1">
            <a:spLocks noGrp="1"/>
          </p:cNvSpPr>
          <p:nvPr>
            <p:ph type="ftr" idx="11"/>
          </p:nvPr>
        </p:nvSpPr>
        <p:spPr>
          <a:xfrm>
            <a:off x="4165600" y="6356351"/>
            <a:ext cx="3860800" cy="365125"/>
          </a:xfrm>
          <a:prstGeom prst="rect"/>
          <a:noFill/>
          <a:ln>
            <a:noFill/>
          </a:ln>
        </p:spPr>
        <p:txBody>
          <a:bodyPr anchor="ctr" anchorCtr="0" bIns="45700" lIns="91425" rIns="91425" spcFirstLastPara="1" tIns="45700" wrap="square">
            <a:noAutofit/>
          </a:bodyPr>
          <a:p>
            <a:pPr algn="ctr" indent="0" lvl="0" marL="0" rtl="0">
              <a:spcBef>
                <a:spcPts val="0"/>
              </a:spcBef>
              <a:spcAft>
                <a:spcPts val="0"/>
              </a:spcAft>
              <a:buNone/>
            </a:pPr>
            <a:r>
              <a:rPr lang="en-US"/>
              <a:t>SNSCE-CSE- BATCH NO:1 </a:t>
            </a:r>
          </a:p>
        </p:txBody>
      </p:sp>
      <p:sp>
        <p:nvSpPr>
          <p:cNvPr id="1048629" name="Google Shape;152;p5"/>
          <p:cNvSpPr txBox="1">
            <a:spLocks noGrp="1"/>
          </p:cNvSpPr>
          <p:nvPr>
            <p:ph type="sldNum" idx="12"/>
          </p:nvPr>
        </p:nvSpPr>
        <p:spPr>
          <a:xfrm>
            <a:off x="8737600" y="6356351"/>
            <a:ext cx="2844800" cy="365125"/>
          </a:xfrm>
          <a:prstGeom prst="rect"/>
          <a:noFill/>
          <a:ln>
            <a:noFill/>
          </a:ln>
        </p:spPr>
        <p:txBody>
          <a:bodyPr anchor="ctr" anchorCtr="0" bIns="45700" lIns="91425" rIns="91425" spcFirstLastPara="1" tIns="45700" wrap="square">
            <a:noAutofit/>
          </a:bodyPr>
          <a:p>
            <a:pPr algn="r" indent="0" lvl="0" marL="0" rtl="0">
              <a:spcBef>
                <a:spcPts val="0"/>
              </a:spcBef>
              <a:spcAft>
                <a:spcPts val="0"/>
              </a:spcAft>
              <a:buNone/>
            </a:pPr>
            <a:fld id="{00000000-1234-1234-1234-123412341234}" type="slidenum">
              <a:rPr lang="en-US"/>
              <a:t>5</a:t>
            </a:fld>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7" name="Shape 144"/>
        <p:cNvGrpSpPr/>
        <p:nvPr/>
      </p:nvGrpSpPr>
      <p:grpSpPr>
        <a:xfrm>
          <a:off x="0" y="0"/>
          <a:ext cx="0" cy="0"/>
          <a:chOff x="0" y="0"/>
          <a:chExt cx="0" cy="0"/>
        </a:xfrm>
      </p:grpSpPr>
      <p:sp>
        <p:nvSpPr>
          <p:cNvPr id="1048632" name="Google Shape;146;p5"/>
          <p:cNvSpPr txBox="1">
            <a:spLocks noGrp="1"/>
          </p:cNvSpPr>
          <p:nvPr>
            <p:ph type="title"/>
          </p:nvPr>
        </p:nvSpPr>
        <p:spPr>
          <a:xfrm>
            <a:off x="1751457" y="30253"/>
            <a:ext cx="8120130" cy="1143000"/>
          </a:xfrm>
          <a:prstGeom prst="rect"/>
          <a:noFill/>
          <a:ln>
            <a:noFill/>
          </a:ln>
        </p:spPr>
        <p:txBody>
          <a:bodyPr anchor="ctr" anchorCtr="0" bIns="45700" lIns="91425" rIns="91425" spcFirstLastPara="1" tIns="45700" wrap="square">
            <a:normAutofit/>
          </a:bodyPr>
          <a:p>
            <a:pPr algn="ctr" indent="0" lvl="0" marL="0" rtl="0">
              <a:spcBef>
                <a:spcPts val="0"/>
              </a:spcBef>
              <a:spcAft>
                <a:spcPts val="0"/>
              </a:spcAft>
              <a:buClr>
                <a:schemeClr val="dk1"/>
              </a:buClr>
              <a:buSzPts val="4000"/>
              <a:buFont typeface="Times New Roman"/>
              <a:buNone/>
            </a:pPr>
            <a:r>
              <a:rPr b="1" dirty="0" sz="4000" lang="en-US" u="sng">
                <a:latin typeface="Times New Roman"/>
                <a:ea typeface="Times New Roman"/>
                <a:cs typeface="Times New Roman"/>
                <a:sym typeface="Times New Roman"/>
              </a:rPr>
              <a:t>IDEATE</a:t>
            </a:r>
            <a:endParaRPr dirty="0"/>
          </a:p>
        </p:txBody>
      </p:sp>
      <p:sp>
        <p:nvSpPr>
          <p:cNvPr id="1048633" name="Google Shape;147;p5"/>
          <p:cNvSpPr txBox="1">
            <a:spLocks noGrp="1"/>
          </p:cNvSpPr>
          <p:nvPr>
            <p:ph type="body" idx="1"/>
          </p:nvPr>
        </p:nvSpPr>
        <p:spPr>
          <a:xfrm>
            <a:off x="309724" y="1238675"/>
            <a:ext cx="11394595" cy="4983486"/>
          </a:xfrm>
          <a:prstGeom prst="rect"/>
          <a:noFill/>
          <a:ln>
            <a:noFill/>
          </a:ln>
        </p:spPr>
        <p:txBody>
          <a:bodyPr anchor="t" anchorCtr="0" bIns="45700" lIns="91425" rIns="91425" spcFirstLastPara="1" tIns="45700" wrap="square">
            <a:normAutofit/>
          </a:bodyPr>
          <a:p>
            <a:pPr algn="just" indent="0" lvl="0" marL="0" rtl="0">
              <a:spcBef>
                <a:spcPts val="360"/>
              </a:spcBef>
              <a:spcAft>
                <a:spcPts val="0"/>
              </a:spcAft>
              <a:buClr>
                <a:schemeClr val="dk1"/>
              </a:buClr>
              <a:buSzPts val="1100"/>
              <a:buFont typeface="Arial"/>
              <a:buNone/>
            </a:pPr>
            <a:r>
              <a:rPr dirty="0" sz="2800" lang="en-US">
                <a:latin typeface="Times New Roman" panose="02020603050405020304" pitchFamily="18" charset="0"/>
                <a:cs typeface="Times New Roman" panose="02020603050405020304" pitchFamily="18" charset="0"/>
              </a:rPr>
              <a:t>There Are Many Solutions to Air Pollution</a:t>
            </a:r>
            <a:endParaRPr dirty="0" sz="2800">
              <a:latin typeface="Times New Roman" panose="02020603050405020304" pitchFamily="18" charset="0"/>
              <a:cs typeface="Times New Roman" panose="02020603050405020304" pitchFamily="18" charset="0"/>
            </a:endParaRPr>
          </a:p>
          <a:p>
            <a:pPr algn="just" indent="0" lvl="0" marL="0" rtl="0">
              <a:spcBef>
                <a:spcPts val="360"/>
              </a:spcBef>
              <a:spcAft>
                <a:spcPts val="0"/>
              </a:spcAft>
              <a:buClr>
                <a:schemeClr val="dk1"/>
              </a:buClr>
              <a:buSzPts val="1100"/>
              <a:buFont typeface="Arial"/>
              <a:buNone/>
            </a:pPr>
            <a:r>
              <a:rPr dirty="0" sz="2800" lang="en-US">
                <a:latin typeface="Times New Roman" panose="02020603050405020304" pitchFamily="18" charset="0"/>
                <a:cs typeface="Times New Roman" panose="02020603050405020304" pitchFamily="18" charset="0"/>
              </a:rPr>
              <a:t>1</a:t>
            </a:r>
            <a:r>
              <a:rPr dirty="0" sz="2800" lang="en-US">
                <a:latin typeface="Times New Roman" panose="02020603050405020304" pitchFamily="18" charset="0"/>
                <a:cs typeface="Times New Roman" panose="02020603050405020304" pitchFamily="18" charset="0"/>
              </a:rPr>
              <a:t>.</a:t>
            </a:r>
            <a:r>
              <a:rPr dirty="0" sz="2800" lang="en-US">
                <a:latin typeface="Times New Roman" panose="02020603050405020304" pitchFamily="18" charset="0"/>
                <a:cs typeface="Times New Roman" panose="02020603050405020304" pitchFamily="18" charset="0"/>
              </a:rPr>
              <a:t>P</a:t>
            </a:r>
            <a:r>
              <a:rPr dirty="0" sz="2800" lang="en-US">
                <a:latin typeface="Times New Roman" panose="02020603050405020304" pitchFamily="18" charset="0"/>
                <a:cs typeface="Times New Roman" panose="02020603050405020304" pitchFamily="18" charset="0"/>
              </a:rPr>
              <a:t>r</a:t>
            </a:r>
            <a:r>
              <a:rPr dirty="0" sz="2800" lang="en-US">
                <a:latin typeface="Times New Roman" panose="02020603050405020304" pitchFamily="18" charset="0"/>
                <a:cs typeface="Times New Roman" panose="02020603050405020304" pitchFamily="18" charset="0"/>
              </a:rPr>
              <a:t>o</a:t>
            </a:r>
            <a:r>
              <a:rPr dirty="0" sz="2800" lang="en-US">
                <a:latin typeface="Times New Roman" panose="02020603050405020304" pitchFamily="18" charset="0"/>
                <a:cs typeface="Times New Roman" panose="02020603050405020304" pitchFamily="18" charset="0"/>
              </a:rPr>
              <a:t>d</a:t>
            </a:r>
            <a:r>
              <a:rPr dirty="0" sz="2800" lang="en-US">
                <a:latin typeface="Times New Roman" panose="02020603050405020304" pitchFamily="18" charset="0"/>
                <a:cs typeface="Times New Roman" panose="02020603050405020304" pitchFamily="18" charset="0"/>
              </a:rPr>
              <a:t>u</a:t>
            </a:r>
            <a:r>
              <a:rPr dirty="0" sz="2800" lang="en-US">
                <a:latin typeface="Times New Roman" panose="02020603050405020304" pitchFamily="18" charset="0"/>
                <a:cs typeface="Times New Roman" panose="02020603050405020304" pitchFamily="18" charset="0"/>
              </a:rPr>
              <a:t>c</a:t>
            </a:r>
            <a:r>
              <a:rPr dirty="0" sz="2800" lang="en-US">
                <a:latin typeface="Times New Roman" panose="02020603050405020304" pitchFamily="18" charset="0"/>
                <a:cs typeface="Times New Roman" panose="02020603050405020304" pitchFamily="18" charset="0"/>
              </a:rPr>
              <a:t>e</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a</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s</a:t>
            </a:r>
            <a:r>
              <a:rPr dirty="0" sz="2800" lang="en-US">
                <a:latin typeface="Times New Roman" panose="02020603050405020304" pitchFamily="18" charset="0"/>
                <a:cs typeface="Times New Roman" panose="02020603050405020304" pitchFamily="18" charset="0"/>
              </a:rPr>
              <a:t>o</a:t>
            </a:r>
            <a:r>
              <a:rPr dirty="0" sz="2800" lang="en-US">
                <a:latin typeface="Times New Roman" panose="02020603050405020304" pitchFamily="18" charset="0"/>
                <a:cs typeface="Times New Roman" panose="02020603050405020304" pitchFamily="18" charset="0"/>
              </a:rPr>
              <a:t>l</a:t>
            </a:r>
            <a:r>
              <a:rPr dirty="0" sz="2800" lang="en-US">
                <a:latin typeface="Times New Roman" panose="02020603050405020304" pitchFamily="18" charset="0"/>
                <a:cs typeface="Times New Roman" panose="02020603050405020304" pitchFamily="18" charset="0"/>
              </a:rPr>
              <a:t>a</a:t>
            </a:r>
            <a:r>
              <a:rPr dirty="0" sz="2800" lang="en-US">
                <a:latin typeface="Times New Roman" panose="02020603050405020304" pitchFamily="18" charset="0"/>
                <a:cs typeface="Times New Roman" panose="02020603050405020304" pitchFamily="18" charset="0"/>
              </a:rPr>
              <a:t>r</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O</a:t>
            </a:r>
            <a:r>
              <a:rPr dirty="0" sz="2800" lang="en-US">
                <a:latin typeface="Times New Roman" panose="02020603050405020304" pitchFamily="18" charset="0"/>
                <a:cs typeface="Times New Roman" panose="02020603050405020304" pitchFamily="18" charset="0"/>
              </a:rPr>
              <a:t>u</a:t>
            </a:r>
            <a:r>
              <a:rPr dirty="0" sz="2800" lang="en-US">
                <a:latin typeface="Times New Roman" panose="02020603050405020304" pitchFamily="18" charset="0"/>
                <a:cs typeface="Times New Roman" panose="02020603050405020304" pitchFamily="18" charset="0"/>
              </a:rPr>
              <a:t>t</a:t>
            </a:r>
            <a:r>
              <a:rPr dirty="0" sz="2800" lang="en-US">
                <a:latin typeface="Times New Roman" panose="02020603050405020304" pitchFamily="18" charset="0"/>
                <a:cs typeface="Times New Roman" panose="02020603050405020304" pitchFamily="18" charset="0"/>
              </a:rPr>
              <a:t>d</a:t>
            </a:r>
            <a:r>
              <a:rPr dirty="0" sz="2800" lang="en-US">
                <a:latin typeface="Times New Roman" panose="02020603050405020304" pitchFamily="18" charset="0"/>
                <a:cs typeface="Times New Roman" panose="02020603050405020304" pitchFamily="18" charset="0"/>
              </a:rPr>
              <a:t>o</a:t>
            </a:r>
            <a:r>
              <a:rPr dirty="0" sz="2800" lang="en-US">
                <a:latin typeface="Times New Roman" panose="02020603050405020304" pitchFamily="18" charset="0"/>
                <a:cs typeface="Times New Roman" panose="02020603050405020304" pitchFamily="18" charset="0"/>
              </a:rPr>
              <a:t>o</a:t>
            </a:r>
            <a:r>
              <a:rPr dirty="0" sz="2800" lang="en-US">
                <a:latin typeface="Times New Roman" panose="02020603050405020304" pitchFamily="18" charset="0"/>
                <a:cs typeface="Times New Roman" panose="02020603050405020304" pitchFamily="18" charset="0"/>
              </a:rPr>
              <a:t>r</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A</a:t>
            </a:r>
            <a:r>
              <a:rPr dirty="0" sz="2800" lang="en-US">
                <a:latin typeface="Times New Roman" panose="02020603050405020304" pitchFamily="18" charset="0"/>
                <a:cs typeface="Times New Roman" panose="02020603050405020304" pitchFamily="18" charset="0"/>
              </a:rPr>
              <a:t>i</a:t>
            </a:r>
            <a:r>
              <a:rPr dirty="0" sz="2800" lang="en-US">
                <a:latin typeface="Times New Roman" panose="02020603050405020304" pitchFamily="18" charset="0"/>
                <a:cs typeface="Times New Roman" panose="02020603050405020304" pitchFamily="18" charset="0"/>
              </a:rPr>
              <a:t>r</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P</a:t>
            </a:r>
            <a:r>
              <a:rPr dirty="0" sz="2800" lang="en-US">
                <a:latin typeface="Times New Roman" panose="02020603050405020304" pitchFamily="18" charset="0"/>
                <a:cs typeface="Times New Roman" panose="02020603050405020304" pitchFamily="18" charset="0"/>
              </a:rPr>
              <a:t>u</a:t>
            </a:r>
            <a:r>
              <a:rPr dirty="0" sz="2800" lang="en-US">
                <a:latin typeface="Times New Roman" panose="02020603050405020304" pitchFamily="18" charset="0"/>
                <a:cs typeface="Times New Roman" panose="02020603050405020304" pitchFamily="18" charset="0"/>
              </a:rPr>
              <a:t>r</a:t>
            </a:r>
            <a:r>
              <a:rPr dirty="0" sz="2800" lang="en-US">
                <a:latin typeface="Times New Roman" panose="02020603050405020304" pitchFamily="18" charset="0"/>
                <a:cs typeface="Times New Roman" panose="02020603050405020304" pitchFamily="18" charset="0"/>
              </a:rPr>
              <a:t>i</a:t>
            </a:r>
            <a:r>
              <a:rPr dirty="0" sz="2800" lang="en-US">
                <a:latin typeface="Times New Roman" panose="02020603050405020304" pitchFamily="18" charset="0"/>
                <a:cs typeface="Times New Roman" panose="02020603050405020304" pitchFamily="18" charset="0"/>
              </a:rPr>
              <a:t>f</a:t>
            </a:r>
            <a:r>
              <a:rPr dirty="0" sz="2800" lang="en-US">
                <a:latin typeface="Times New Roman" panose="02020603050405020304" pitchFamily="18" charset="0"/>
                <a:cs typeface="Times New Roman" panose="02020603050405020304" pitchFamily="18" charset="0"/>
              </a:rPr>
              <a:t>i</a:t>
            </a:r>
            <a:r>
              <a:rPr dirty="0" sz="2800" lang="en-US">
                <a:latin typeface="Times New Roman" panose="02020603050405020304" pitchFamily="18" charset="0"/>
                <a:cs typeface="Times New Roman" panose="02020603050405020304" pitchFamily="18" charset="0"/>
              </a:rPr>
              <a:t>e</a:t>
            </a:r>
            <a:r>
              <a:rPr dirty="0" sz="2800" lang="en-US">
                <a:latin typeface="Times New Roman" panose="02020603050405020304" pitchFamily="18" charset="0"/>
                <a:cs typeface="Times New Roman" panose="02020603050405020304" pitchFamily="18" charset="0"/>
              </a:rPr>
              <a:t>r</a:t>
            </a:r>
            <a:r>
              <a:rPr dirty="0" sz="2800" lang="en-US">
                <a:latin typeface="Times New Roman" panose="02020603050405020304" pitchFamily="18" charset="0"/>
                <a:cs typeface="Times New Roman" panose="02020603050405020304" pitchFamily="18" charset="0"/>
              </a:rPr>
              <a:t>.</a:t>
            </a:r>
            <a:r>
              <a:rPr dirty="0" sz="2800" lang="en-US">
                <a:latin typeface="Times New Roman" panose="02020603050405020304" pitchFamily="18" charset="0"/>
                <a:cs typeface="Times New Roman" panose="02020603050405020304" pitchFamily="18" charset="0"/>
              </a:rPr>
              <a:t> </a:t>
            </a:r>
            <a:endParaRPr dirty="0" sz="2800">
              <a:latin typeface="Times New Roman" panose="02020603050405020304" pitchFamily="18" charset="0"/>
              <a:cs typeface="Times New Roman" panose="02020603050405020304" pitchFamily="18" charset="0"/>
            </a:endParaRPr>
          </a:p>
          <a:p>
            <a:pPr algn="just" indent="0" lvl="0" marL="0" rtl="0">
              <a:spcBef>
                <a:spcPts val="360"/>
              </a:spcBef>
              <a:spcAft>
                <a:spcPts val="0"/>
              </a:spcAft>
              <a:buClr>
                <a:schemeClr val="dk1"/>
              </a:buClr>
              <a:buSzPts val="1100"/>
              <a:buFont typeface="Arial"/>
              <a:buNone/>
            </a:pPr>
            <a:r>
              <a:rPr dirty="0" sz="2800" lang="en-US">
                <a:latin typeface="Times New Roman" panose="02020603050405020304" pitchFamily="18" charset="0"/>
                <a:cs typeface="Times New Roman" panose="02020603050405020304" pitchFamily="18" charset="0"/>
              </a:rPr>
              <a:t>2</a:t>
            </a:r>
            <a:r>
              <a:rPr dirty="0" sz="2800" lang="en-US">
                <a:latin typeface="Times New Roman" panose="02020603050405020304" pitchFamily="18" charset="0"/>
                <a:cs typeface="Times New Roman" panose="02020603050405020304" pitchFamily="18" charset="0"/>
              </a:rPr>
              <a:t>.</a:t>
            </a:r>
            <a:r>
              <a:rPr dirty="0" sz="2800" lang="en-US">
                <a:latin typeface="Times New Roman" panose="02020603050405020304" pitchFamily="18" charset="0"/>
                <a:cs typeface="Times New Roman" panose="02020603050405020304" pitchFamily="18" charset="0"/>
              </a:rPr>
              <a:t>L</a:t>
            </a:r>
            <a:r>
              <a:rPr dirty="0" sz="2800" lang="en-US">
                <a:latin typeface="Times New Roman" panose="02020603050405020304" pitchFamily="18" charset="0"/>
                <a:cs typeface="Times New Roman" panose="02020603050405020304" pitchFamily="18" charset="0"/>
              </a:rPr>
              <a:t>e</a:t>
            </a:r>
            <a:r>
              <a:rPr dirty="0" sz="2800" lang="en-US">
                <a:latin typeface="Times New Roman" panose="02020603050405020304" pitchFamily="18" charset="0"/>
                <a:cs typeface="Times New Roman" panose="02020603050405020304" pitchFamily="18" charset="0"/>
              </a:rPr>
              <a:t>s</a:t>
            </a:r>
            <a:r>
              <a:rPr dirty="0" sz="2800" lang="en-US">
                <a:latin typeface="Times New Roman" panose="02020603050405020304" pitchFamily="18" charset="0"/>
                <a:cs typeface="Times New Roman" panose="02020603050405020304" pitchFamily="18" charset="0"/>
              </a:rPr>
              <a:t>sen the impact of cars. </a:t>
            </a:r>
            <a:endParaRPr dirty="0" sz="2800">
              <a:latin typeface="Times New Roman" panose="02020603050405020304" pitchFamily="18" charset="0"/>
              <a:cs typeface="Times New Roman" panose="02020603050405020304" pitchFamily="18" charset="0"/>
            </a:endParaRPr>
          </a:p>
          <a:p>
            <a:pPr algn="just" indent="0" lvl="0" marL="0" rtl="0">
              <a:spcBef>
                <a:spcPts val="360"/>
              </a:spcBef>
              <a:spcAft>
                <a:spcPts val="0"/>
              </a:spcAft>
              <a:buClr>
                <a:schemeClr val="dk1"/>
              </a:buClr>
              <a:buSzPts val="1100"/>
              <a:buFont typeface="Arial"/>
              <a:buNone/>
            </a:pPr>
            <a:r>
              <a:rPr dirty="0" sz="2800" lang="en-US">
                <a:latin typeface="Times New Roman" panose="02020603050405020304" pitchFamily="18" charset="0"/>
                <a:cs typeface="Times New Roman" panose="02020603050405020304" pitchFamily="18" charset="0"/>
              </a:rPr>
              <a:t>3.Conserve energy — at home, work, and everywhere! </a:t>
            </a:r>
            <a:endParaRPr dirty="0" sz="2800">
              <a:latin typeface="Times New Roman" panose="02020603050405020304" pitchFamily="18" charset="0"/>
              <a:cs typeface="Times New Roman" panose="02020603050405020304" pitchFamily="18" charset="0"/>
            </a:endParaRPr>
          </a:p>
          <a:p>
            <a:pPr algn="just" indent="0" lvl="0" marL="0" rtl="0">
              <a:spcBef>
                <a:spcPts val="360"/>
              </a:spcBef>
              <a:spcAft>
                <a:spcPts val="0"/>
              </a:spcAft>
              <a:buClr>
                <a:schemeClr val="dk1"/>
              </a:buClr>
              <a:buSzPts val="1100"/>
              <a:buFont typeface="Arial"/>
              <a:buNone/>
            </a:pPr>
            <a:r>
              <a:rPr dirty="0" sz="2800" lang="en-US">
                <a:latin typeface="Times New Roman" panose="02020603050405020304" pitchFamily="18" charset="0"/>
                <a:cs typeface="Times New Roman" panose="02020603050405020304" pitchFamily="18" charset="0"/>
              </a:rPr>
              <a:t>4.Monitor air quality warnings and take action on poor air quality days. </a:t>
            </a:r>
            <a:endParaRPr dirty="0" sz="2800">
              <a:latin typeface="Times New Roman" panose="02020603050405020304" pitchFamily="18" charset="0"/>
              <a:cs typeface="Times New Roman" panose="02020603050405020304" pitchFamily="18" charset="0"/>
            </a:endParaRPr>
          </a:p>
          <a:p>
            <a:pPr algn="just" indent="0" lvl="0" marL="0" rtl="0">
              <a:spcBef>
                <a:spcPts val="360"/>
              </a:spcBef>
              <a:spcAft>
                <a:spcPts val="0"/>
              </a:spcAft>
              <a:buClr>
                <a:schemeClr val="dk1"/>
              </a:buClr>
              <a:buSzPts val="1100"/>
              <a:buFont typeface="Arial"/>
              <a:buNone/>
            </a:pPr>
            <a:r>
              <a:rPr dirty="0" sz="2800" lang="en-US">
                <a:latin typeface="Times New Roman" panose="02020603050405020304" pitchFamily="18" charset="0"/>
                <a:cs typeface="Times New Roman" panose="02020603050405020304" pitchFamily="18" charset="0"/>
              </a:rPr>
              <a:t>5.Take action within your community to find solutions to air pollution.</a:t>
            </a:r>
            <a:endParaRPr dirty="0" sz="2800">
              <a:latin typeface="Times New Roman" panose="02020603050405020304" pitchFamily="18" charset="0"/>
              <a:cs typeface="Times New Roman" panose="02020603050405020304" pitchFamily="18" charset="0"/>
            </a:endParaRPr>
          </a:p>
          <a:p>
            <a:pPr algn="just" indent="0" lvl="0" marL="0" rtl="0">
              <a:spcBef>
                <a:spcPts val="360"/>
              </a:spcBef>
              <a:spcAft>
                <a:spcPts val="0"/>
              </a:spcAft>
              <a:buClr>
                <a:schemeClr val="dk1"/>
              </a:buClr>
              <a:buSzPts val="1100"/>
              <a:buFont typeface="Arial"/>
              <a:buNone/>
            </a:pPr>
            <a:endParaRPr dirty="0" sz="2800">
              <a:latin typeface="Times New Roman" panose="02020603050405020304" pitchFamily="18" charset="0"/>
              <a:cs typeface="Times New Roman" panose="02020603050405020304" pitchFamily="18" charset="0"/>
            </a:endParaRPr>
          </a:p>
          <a:p>
            <a:pPr algn="just" indent="0" lvl="0" marL="0" rtl="0">
              <a:spcBef>
                <a:spcPts val="360"/>
              </a:spcBef>
              <a:spcAft>
                <a:spcPts val="0"/>
              </a:spcAft>
              <a:buClr>
                <a:schemeClr val="dk1"/>
              </a:buClr>
              <a:buSzPts val="1100"/>
              <a:buFont typeface="Arial"/>
              <a:buNone/>
            </a:pPr>
            <a:r>
              <a:rPr dirty="0" sz="2800" lang="en-US">
                <a:latin typeface="Times New Roman" panose="02020603050405020304" pitchFamily="18" charset="0"/>
                <a:cs typeface="Times New Roman" panose="02020603050405020304" pitchFamily="18" charset="0"/>
              </a:rPr>
              <a:t>W</a:t>
            </a:r>
            <a:r>
              <a:rPr dirty="0" sz="2800" lang="en-US">
                <a:latin typeface="Times New Roman" panose="02020603050405020304" pitchFamily="18" charset="0"/>
                <a:cs typeface="Times New Roman" panose="02020603050405020304" pitchFamily="18" charset="0"/>
              </a:rPr>
              <a:t>e</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T</a:t>
            </a:r>
            <a:r>
              <a:rPr dirty="0" sz="2800" lang="en-US">
                <a:latin typeface="Times New Roman" panose="02020603050405020304" pitchFamily="18" charset="0"/>
                <a:cs typeface="Times New Roman" panose="02020603050405020304" pitchFamily="18" charset="0"/>
              </a:rPr>
              <a:t>a</a:t>
            </a:r>
            <a:r>
              <a:rPr dirty="0" sz="2800" lang="en-US">
                <a:latin typeface="Times New Roman" panose="02020603050405020304" pitchFamily="18" charset="0"/>
                <a:cs typeface="Times New Roman" panose="02020603050405020304" pitchFamily="18" charset="0"/>
              </a:rPr>
              <a:t>k</a:t>
            </a:r>
            <a:r>
              <a:rPr dirty="0" sz="2800" lang="en-US">
                <a:latin typeface="Times New Roman" panose="02020603050405020304" pitchFamily="18" charset="0"/>
                <a:cs typeface="Times New Roman" panose="02020603050405020304" pitchFamily="18" charset="0"/>
              </a:rPr>
              <a:t>e</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t</a:t>
            </a:r>
            <a:r>
              <a:rPr dirty="0" sz="2800" lang="en-US">
                <a:latin typeface="Times New Roman" panose="02020603050405020304" pitchFamily="18" charset="0"/>
                <a:cs typeface="Times New Roman" panose="02020603050405020304" pitchFamily="18" charset="0"/>
              </a:rPr>
              <a:t>h</a:t>
            </a:r>
            <a:r>
              <a:rPr dirty="0" sz="2800" lang="en-US">
                <a:latin typeface="Times New Roman" panose="02020603050405020304" pitchFamily="18" charset="0"/>
                <a:cs typeface="Times New Roman" panose="02020603050405020304" pitchFamily="18" charset="0"/>
              </a:rPr>
              <a:t>e</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C</a:t>
            </a:r>
            <a:r>
              <a:rPr dirty="0" sz="2800" lang="en-US">
                <a:latin typeface="Times New Roman" panose="02020603050405020304" pitchFamily="18" charset="0"/>
                <a:cs typeface="Times New Roman" panose="02020603050405020304" pitchFamily="18" charset="0"/>
              </a:rPr>
              <a:t>o</a:t>
            </a:r>
            <a:r>
              <a:rPr dirty="0" sz="2800" lang="en-US">
                <a:latin typeface="Times New Roman" panose="02020603050405020304" pitchFamily="18" charset="0"/>
                <a:cs typeface="Times New Roman" panose="02020603050405020304" pitchFamily="18" charset="0"/>
              </a:rPr>
              <a:t>m</a:t>
            </a:r>
            <a:r>
              <a:rPr dirty="0" sz="2800" lang="en-US">
                <a:latin typeface="Times New Roman" panose="02020603050405020304" pitchFamily="18" charset="0"/>
                <a:cs typeface="Times New Roman" panose="02020603050405020304" pitchFamily="18" charset="0"/>
              </a:rPr>
              <a:t>b</a:t>
            </a:r>
            <a:r>
              <a:rPr dirty="0" sz="2800" lang="en-US">
                <a:latin typeface="Times New Roman" panose="02020603050405020304" pitchFamily="18" charset="0"/>
                <a:cs typeface="Times New Roman" panose="02020603050405020304" pitchFamily="18" charset="0"/>
              </a:rPr>
              <a:t>i</a:t>
            </a:r>
            <a:r>
              <a:rPr dirty="0" sz="2800" lang="en-US">
                <a:latin typeface="Times New Roman" panose="02020603050405020304" pitchFamily="18" charset="0"/>
                <a:cs typeface="Times New Roman" panose="02020603050405020304" pitchFamily="18" charset="0"/>
              </a:rPr>
              <a:t>n</a:t>
            </a:r>
            <a:r>
              <a:rPr dirty="0" sz="2800" lang="en-US">
                <a:latin typeface="Times New Roman" panose="02020603050405020304" pitchFamily="18" charset="0"/>
                <a:cs typeface="Times New Roman" panose="02020603050405020304" pitchFamily="18" charset="0"/>
              </a:rPr>
              <a:t>a</a:t>
            </a:r>
            <a:r>
              <a:rPr dirty="0" sz="2800" lang="en-US">
                <a:latin typeface="Times New Roman" panose="02020603050405020304" pitchFamily="18" charset="0"/>
                <a:cs typeface="Times New Roman" panose="02020603050405020304" pitchFamily="18" charset="0"/>
              </a:rPr>
              <a:t>t</a:t>
            </a:r>
            <a:r>
              <a:rPr dirty="0" sz="2800" lang="en-US">
                <a:latin typeface="Times New Roman" panose="02020603050405020304" pitchFamily="18" charset="0"/>
                <a:cs typeface="Times New Roman" panose="02020603050405020304" pitchFamily="18" charset="0"/>
              </a:rPr>
              <a:t>i</a:t>
            </a:r>
            <a:r>
              <a:rPr dirty="0" sz="2800" lang="en-US">
                <a:latin typeface="Times New Roman" panose="02020603050405020304" pitchFamily="18" charset="0"/>
                <a:cs typeface="Times New Roman" panose="02020603050405020304" pitchFamily="18" charset="0"/>
              </a:rPr>
              <a:t>o</a:t>
            </a:r>
            <a:r>
              <a:rPr dirty="0" sz="2800" lang="en-US">
                <a:latin typeface="Times New Roman" panose="02020603050405020304" pitchFamily="18" charset="0"/>
                <a:cs typeface="Times New Roman" panose="02020603050405020304" pitchFamily="18" charset="0"/>
              </a:rPr>
              <a:t>n</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o</a:t>
            </a:r>
            <a:r>
              <a:rPr dirty="0" sz="2800" lang="en-US">
                <a:latin typeface="Times New Roman" panose="02020603050405020304" pitchFamily="18" charset="0"/>
                <a:cs typeface="Times New Roman" panose="02020603050405020304" pitchFamily="18" charset="0"/>
              </a:rPr>
              <a:t>f</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o</a:t>
            </a:r>
            <a:r>
              <a:rPr dirty="0" sz="2800" lang="en-US">
                <a:latin typeface="Times New Roman" panose="02020603050405020304" pitchFamily="18" charset="0"/>
                <a:cs typeface="Times New Roman" panose="02020603050405020304" pitchFamily="18" charset="0"/>
              </a:rPr>
              <a:t>u</a:t>
            </a:r>
            <a:r>
              <a:rPr dirty="0" sz="2800" lang="en-US">
                <a:latin typeface="Times New Roman" panose="02020603050405020304" pitchFamily="18" charset="0"/>
                <a:cs typeface="Times New Roman" panose="02020603050405020304" pitchFamily="18" charset="0"/>
              </a:rPr>
              <a:t>r</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i</a:t>
            </a:r>
            <a:r>
              <a:rPr dirty="0" sz="2800" lang="en-US">
                <a:latin typeface="Times New Roman" panose="02020603050405020304" pitchFamily="18" charset="0"/>
                <a:cs typeface="Times New Roman" panose="02020603050405020304" pitchFamily="18" charset="0"/>
              </a:rPr>
              <a:t>d</a:t>
            </a:r>
            <a:r>
              <a:rPr dirty="0" sz="2800" lang="en-US">
                <a:latin typeface="Times New Roman" panose="02020603050405020304" pitchFamily="18" charset="0"/>
                <a:cs typeface="Times New Roman" panose="02020603050405020304" pitchFamily="18" charset="0"/>
              </a:rPr>
              <a:t>e</a:t>
            </a:r>
            <a:r>
              <a:rPr dirty="0" sz="2800" lang="en-US">
                <a:latin typeface="Times New Roman" panose="02020603050405020304" pitchFamily="18" charset="0"/>
                <a:cs typeface="Times New Roman" panose="02020603050405020304" pitchFamily="18" charset="0"/>
              </a:rPr>
              <a:t>a</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1</a:t>
            </a:r>
            <a:r>
              <a:rPr dirty="0" sz="2800" lang="en-US">
                <a:latin typeface="Times New Roman" panose="02020603050405020304" pitchFamily="18" charset="0"/>
                <a:cs typeface="Times New Roman" panose="02020603050405020304" pitchFamily="18" charset="0"/>
              </a:rPr>
              <a:t>a</a:t>
            </a:r>
            <a:r>
              <a:rPr dirty="0" sz="2800" lang="en-US">
                <a:latin typeface="Times New Roman" panose="02020603050405020304" pitchFamily="18" charset="0"/>
                <a:cs typeface="Times New Roman" panose="02020603050405020304" pitchFamily="18" charset="0"/>
              </a:rPr>
              <a:t>n</a:t>
            </a:r>
            <a:r>
              <a:rPr dirty="0" sz="2800" lang="en-US">
                <a:latin typeface="Times New Roman" panose="02020603050405020304" pitchFamily="18" charset="0"/>
                <a:cs typeface="Times New Roman" panose="02020603050405020304" pitchFamily="18" charset="0"/>
              </a:rPr>
              <a:t>d</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4</a:t>
            </a:r>
            <a:r>
              <a:rPr dirty="0" sz="2800" lang="en-US">
                <a:latin typeface="Times New Roman" panose="02020603050405020304" pitchFamily="18" charset="0"/>
                <a:cs typeface="Times New Roman" panose="02020603050405020304" pitchFamily="18" charset="0"/>
              </a:rPr>
              <a:t>,</a:t>
            </a:r>
            <a:endParaRPr dirty="0" sz="2800">
              <a:latin typeface="Times New Roman" panose="02020603050405020304" pitchFamily="18" charset="0"/>
              <a:cs typeface="Times New Roman" panose="02020603050405020304" pitchFamily="18" charset="0"/>
            </a:endParaRPr>
          </a:p>
          <a:p>
            <a:pPr algn="just" indent="0" lvl="0" marL="0" rtl="0">
              <a:spcBef>
                <a:spcPts val="360"/>
              </a:spcBef>
              <a:spcAft>
                <a:spcPts val="0"/>
              </a:spcAft>
              <a:buClr>
                <a:schemeClr val="dk1"/>
              </a:buClr>
              <a:buSzPts val="1100"/>
              <a:buFont typeface="Arial"/>
              <a:buNone/>
            </a:pPr>
            <a:r>
              <a:rPr dirty="0" sz="2800" lang="en-US">
                <a:latin typeface="Times New Roman" panose="02020603050405020304" pitchFamily="18" charset="0"/>
                <a:cs typeface="Times New Roman" panose="02020603050405020304" pitchFamily="18" charset="0"/>
              </a:rPr>
              <a:t>O</a:t>
            </a:r>
            <a:r>
              <a:rPr dirty="0" sz="2800" lang="en-US">
                <a:latin typeface="Times New Roman" panose="02020603050405020304" pitchFamily="18" charset="0"/>
                <a:cs typeface="Times New Roman" panose="02020603050405020304" pitchFamily="18" charset="0"/>
              </a:rPr>
              <a:t>u</a:t>
            </a:r>
            <a:r>
              <a:rPr dirty="0" sz="2800" lang="en-US">
                <a:latin typeface="Times New Roman" panose="02020603050405020304" pitchFamily="18" charset="0"/>
                <a:cs typeface="Times New Roman" panose="02020603050405020304" pitchFamily="18" charset="0"/>
              </a:rPr>
              <a:t>r</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I</a:t>
            </a:r>
            <a:r>
              <a:rPr dirty="0" sz="2800" lang="en-US">
                <a:latin typeface="Times New Roman" panose="02020603050405020304" pitchFamily="18" charset="0"/>
                <a:cs typeface="Times New Roman" panose="02020603050405020304" pitchFamily="18" charset="0"/>
              </a:rPr>
              <a:t>d</a:t>
            </a:r>
            <a:r>
              <a:rPr dirty="0" sz="2800" lang="en-US">
                <a:latin typeface="Times New Roman" panose="02020603050405020304" pitchFamily="18" charset="0"/>
                <a:cs typeface="Times New Roman" panose="02020603050405020304" pitchFamily="18" charset="0"/>
              </a:rPr>
              <a:t>e</a:t>
            </a:r>
            <a:r>
              <a:rPr dirty="0" sz="2800" lang="en-US">
                <a:latin typeface="Times New Roman" panose="02020603050405020304" pitchFamily="18" charset="0"/>
                <a:cs typeface="Times New Roman" panose="02020603050405020304" pitchFamily="18" charset="0"/>
              </a:rPr>
              <a:t>a</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i</a:t>
            </a:r>
            <a:r>
              <a:rPr dirty="0" sz="2800" lang="en-US">
                <a:latin typeface="Times New Roman" panose="02020603050405020304" pitchFamily="18" charset="0"/>
                <a:cs typeface="Times New Roman" panose="02020603050405020304" pitchFamily="18" charset="0"/>
              </a:rPr>
              <a:t>s</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K</a:t>
            </a:r>
            <a:r>
              <a:rPr dirty="0" sz="2800" lang="en-US">
                <a:latin typeface="Times New Roman" panose="02020603050405020304" pitchFamily="18" charset="0"/>
                <a:cs typeface="Times New Roman" panose="02020603050405020304" pitchFamily="18" charset="0"/>
              </a:rPr>
              <a:t>n</a:t>
            </a:r>
            <a:r>
              <a:rPr dirty="0" sz="2800" lang="en-US">
                <a:latin typeface="Times New Roman" panose="02020603050405020304" pitchFamily="18" charset="0"/>
                <a:cs typeface="Times New Roman" panose="02020603050405020304" pitchFamily="18" charset="0"/>
              </a:rPr>
              <a:t>o</a:t>
            </a:r>
            <a:r>
              <a:rPr dirty="0" sz="2800" lang="en-US">
                <a:latin typeface="Times New Roman" panose="02020603050405020304" pitchFamily="18" charset="0"/>
                <a:cs typeface="Times New Roman" panose="02020603050405020304" pitchFamily="18" charset="0"/>
              </a:rPr>
              <a:t>w</a:t>
            </a:r>
            <a:r>
              <a:rPr dirty="0" sz="2800" lang="en-US">
                <a:latin typeface="Times New Roman" panose="02020603050405020304" pitchFamily="18" charset="0"/>
                <a:cs typeface="Times New Roman" panose="02020603050405020304" pitchFamily="18" charset="0"/>
              </a:rPr>
              <a:t>n</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a</a:t>
            </a:r>
            <a:r>
              <a:rPr dirty="0" sz="2800" lang="en-US">
                <a:latin typeface="Times New Roman" panose="02020603050405020304" pitchFamily="18" charset="0"/>
                <a:cs typeface="Times New Roman" panose="02020603050405020304" pitchFamily="18" charset="0"/>
              </a:rPr>
              <a:t>s</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S</a:t>
            </a:r>
            <a:r>
              <a:rPr dirty="0" sz="2800" lang="en-US">
                <a:latin typeface="Times New Roman" panose="02020603050405020304" pitchFamily="18" charset="0"/>
                <a:cs typeface="Times New Roman" panose="02020603050405020304" pitchFamily="18" charset="0"/>
              </a:rPr>
              <a:t>o</a:t>
            </a:r>
            <a:r>
              <a:rPr dirty="0" sz="2800" lang="en-US">
                <a:latin typeface="Times New Roman" panose="02020603050405020304" pitchFamily="18" charset="0"/>
                <a:cs typeface="Times New Roman" panose="02020603050405020304" pitchFamily="18" charset="0"/>
              </a:rPr>
              <a:t>l</a:t>
            </a:r>
            <a:r>
              <a:rPr dirty="0" sz="2800" lang="en-US">
                <a:latin typeface="Times New Roman" panose="02020603050405020304" pitchFamily="18" charset="0"/>
                <a:cs typeface="Times New Roman" panose="02020603050405020304" pitchFamily="18" charset="0"/>
              </a:rPr>
              <a:t>a</a:t>
            </a:r>
            <a:r>
              <a:rPr dirty="0" sz="2800" lang="en-US">
                <a:latin typeface="Times New Roman" panose="02020603050405020304" pitchFamily="18" charset="0"/>
                <a:cs typeface="Times New Roman" panose="02020603050405020304" pitchFamily="18" charset="0"/>
              </a:rPr>
              <a:t>r</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O</a:t>
            </a:r>
            <a:r>
              <a:rPr dirty="0" sz="2800" lang="en-US">
                <a:latin typeface="Times New Roman" panose="02020603050405020304" pitchFamily="18" charset="0"/>
                <a:cs typeface="Times New Roman" panose="02020603050405020304" pitchFamily="18" charset="0"/>
              </a:rPr>
              <a:t>u</a:t>
            </a:r>
            <a:r>
              <a:rPr dirty="0" sz="2800" lang="en-US">
                <a:latin typeface="Times New Roman" panose="02020603050405020304" pitchFamily="18" charset="0"/>
                <a:cs typeface="Times New Roman" panose="02020603050405020304" pitchFamily="18" charset="0"/>
              </a:rPr>
              <a:t>t</a:t>
            </a:r>
            <a:r>
              <a:rPr dirty="0" sz="2800" lang="en-US">
                <a:latin typeface="Times New Roman" panose="02020603050405020304" pitchFamily="18" charset="0"/>
                <a:cs typeface="Times New Roman" panose="02020603050405020304" pitchFamily="18" charset="0"/>
              </a:rPr>
              <a:t>d</a:t>
            </a:r>
            <a:r>
              <a:rPr dirty="0" sz="2800" lang="en-US">
                <a:latin typeface="Times New Roman" panose="02020603050405020304" pitchFamily="18" charset="0"/>
                <a:cs typeface="Times New Roman" panose="02020603050405020304" pitchFamily="18" charset="0"/>
              </a:rPr>
              <a:t>o</a:t>
            </a:r>
            <a:r>
              <a:rPr dirty="0" sz="2800" lang="en-US">
                <a:latin typeface="Times New Roman" panose="02020603050405020304" pitchFamily="18" charset="0"/>
                <a:cs typeface="Times New Roman" panose="02020603050405020304" pitchFamily="18" charset="0"/>
              </a:rPr>
              <a:t>o</a:t>
            </a:r>
            <a:r>
              <a:rPr dirty="0" sz="2800" lang="en-US">
                <a:latin typeface="Times New Roman" panose="02020603050405020304" pitchFamily="18" charset="0"/>
                <a:cs typeface="Times New Roman" panose="02020603050405020304" pitchFamily="18" charset="0"/>
              </a:rPr>
              <a:t>r</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A</a:t>
            </a:r>
            <a:r>
              <a:rPr dirty="0" sz="2800" lang="en-US">
                <a:latin typeface="Times New Roman" panose="02020603050405020304" pitchFamily="18" charset="0"/>
                <a:cs typeface="Times New Roman" panose="02020603050405020304" pitchFamily="18" charset="0"/>
              </a:rPr>
              <a:t>i</a:t>
            </a:r>
            <a:r>
              <a:rPr dirty="0" sz="2800" lang="en-US">
                <a:latin typeface="Times New Roman" panose="02020603050405020304" pitchFamily="18" charset="0"/>
                <a:cs typeface="Times New Roman" panose="02020603050405020304" pitchFamily="18" charset="0"/>
              </a:rPr>
              <a:t>r</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P</a:t>
            </a:r>
            <a:r>
              <a:rPr dirty="0" sz="2800" lang="en-US">
                <a:latin typeface="Times New Roman" panose="02020603050405020304" pitchFamily="18" charset="0"/>
                <a:cs typeface="Times New Roman" panose="02020603050405020304" pitchFamily="18" charset="0"/>
              </a:rPr>
              <a:t>u</a:t>
            </a:r>
            <a:r>
              <a:rPr dirty="0" sz="2800" lang="en-US">
                <a:latin typeface="Times New Roman" panose="02020603050405020304" pitchFamily="18" charset="0"/>
                <a:cs typeface="Times New Roman" panose="02020603050405020304" pitchFamily="18" charset="0"/>
              </a:rPr>
              <a:t>r</a:t>
            </a:r>
            <a:r>
              <a:rPr dirty="0" sz="2800" lang="en-US">
                <a:latin typeface="Times New Roman" panose="02020603050405020304" pitchFamily="18" charset="0"/>
                <a:cs typeface="Times New Roman" panose="02020603050405020304" pitchFamily="18" charset="0"/>
              </a:rPr>
              <a:t>i</a:t>
            </a:r>
            <a:r>
              <a:rPr dirty="0" sz="2800" lang="en-US">
                <a:latin typeface="Times New Roman" panose="02020603050405020304" pitchFamily="18" charset="0"/>
                <a:cs typeface="Times New Roman" panose="02020603050405020304" pitchFamily="18" charset="0"/>
              </a:rPr>
              <a:t>f</a:t>
            </a:r>
            <a:r>
              <a:rPr dirty="0" sz="2800" lang="en-US">
                <a:latin typeface="Times New Roman" panose="02020603050405020304" pitchFamily="18" charset="0"/>
                <a:cs typeface="Times New Roman" panose="02020603050405020304" pitchFamily="18" charset="0"/>
              </a:rPr>
              <a:t>i</a:t>
            </a:r>
            <a:r>
              <a:rPr dirty="0" sz="2800" lang="en-US">
                <a:latin typeface="Times New Roman" panose="02020603050405020304" pitchFamily="18" charset="0"/>
                <a:cs typeface="Times New Roman" panose="02020603050405020304" pitchFamily="18" charset="0"/>
              </a:rPr>
              <a:t>e</a:t>
            </a:r>
            <a:r>
              <a:rPr dirty="0" sz="2800" lang="en-US">
                <a:latin typeface="Times New Roman" panose="02020603050405020304" pitchFamily="18" charset="0"/>
                <a:cs typeface="Times New Roman" panose="02020603050405020304" pitchFamily="18" charset="0"/>
              </a:rPr>
              <a:t>r</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w</a:t>
            </a:r>
            <a:r>
              <a:rPr dirty="0" sz="2800" lang="en-US">
                <a:latin typeface="Times New Roman" panose="02020603050405020304" pitchFamily="18" charset="0"/>
                <a:cs typeface="Times New Roman" panose="02020603050405020304" pitchFamily="18" charset="0"/>
              </a:rPr>
              <a:t>i</a:t>
            </a:r>
            <a:r>
              <a:rPr dirty="0" sz="2800" lang="en-US">
                <a:latin typeface="Times New Roman" panose="02020603050405020304" pitchFamily="18" charset="0"/>
                <a:cs typeface="Times New Roman" panose="02020603050405020304" pitchFamily="18" charset="0"/>
              </a:rPr>
              <a:t>t</a:t>
            </a:r>
            <a:r>
              <a:rPr dirty="0" sz="2800" lang="en-US">
                <a:latin typeface="Times New Roman" panose="02020603050405020304" pitchFamily="18" charset="0"/>
                <a:cs typeface="Times New Roman" panose="02020603050405020304" pitchFamily="18" charset="0"/>
              </a:rPr>
              <a:t>h</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Quality</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M</a:t>
            </a:r>
            <a:r>
              <a:rPr dirty="0" sz="2800" lang="en-US">
                <a:latin typeface="Times New Roman" panose="02020603050405020304" pitchFamily="18" charset="0"/>
                <a:cs typeface="Times New Roman" panose="02020603050405020304" pitchFamily="18" charset="0"/>
              </a:rPr>
              <a:t>o</a:t>
            </a:r>
            <a:r>
              <a:rPr dirty="0" sz="2800" lang="en-US">
                <a:latin typeface="Times New Roman" panose="02020603050405020304" pitchFamily="18" charset="0"/>
                <a:cs typeface="Times New Roman" panose="02020603050405020304" pitchFamily="18" charset="0"/>
              </a:rPr>
              <a:t>n</a:t>
            </a:r>
            <a:r>
              <a:rPr dirty="0" sz="2800" lang="en-US">
                <a:latin typeface="Times New Roman" panose="02020603050405020304" pitchFamily="18" charset="0"/>
                <a:cs typeface="Times New Roman" panose="02020603050405020304" pitchFamily="18" charset="0"/>
              </a:rPr>
              <a:t>i</a:t>
            </a:r>
            <a:r>
              <a:rPr dirty="0" sz="2800" lang="en-US">
                <a:latin typeface="Times New Roman" panose="02020603050405020304" pitchFamily="18" charset="0"/>
                <a:cs typeface="Times New Roman" panose="02020603050405020304" pitchFamily="18" charset="0"/>
              </a:rPr>
              <a:t>t</a:t>
            </a:r>
            <a:r>
              <a:rPr dirty="0" sz="2800" lang="en-US">
                <a:latin typeface="Times New Roman" panose="02020603050405020304" pitchFamily="18" charset="0"/>
                <a:cs typeface="Times New Roman" panose="02020603050405020304" pitchFamily="18" charset="0"/>
              </a:rPr>
              <a:t>o</a:t>
            </a:r>
            <a:r>
              <a:rPr dirty="0" sz="2800" lang="en-US">
                <a:latin typeface="Times New Roman" panose="02020603050405020304" pitchFamily="18" charset="0"/>
                <a:cs typeface="Times New Roman" panose="02020603050405020304" pitchFamily="18" charset="0"/>
              </a:rPr>
              <a:t>r</a:t>
            </a:r>
            <a:r>
              <a:rPr dirty="0" sz="2800" lang="en-US">
                <a:latin typeface="Times New Roman" panose="02020603050405020304" pitchFamily="18" charset="0"/>
                <a:cs typeface="Times New Roman" panose="02020603050405020304" pitchFamily="18" charset="0"/>
              </a:rPr>
              <a:t>i</a:t>
            </a:r>
            <a:r>
              <a:rPr dirty="0" sz="2800" lang="en-US">
                <a:latin typeface="Times New Roman" panose="02020603050405020304" pitchFamily="18" charset="0"/>
                <a:cs typeface="Times New Roman" panose="02020603050405020304" pitchFamily="18" charset="0"/>
              </a:rPr>
              <a:t>n</a:t>
            </a:r>
            <a:r>
              <a:rPr dirty="0" sz="2800" lang="en-US">
                <a:latin typeface="Times New Roman" panose="02020603050405020304" pitchFamily="18" charset="0"/>
                <a:cs typeface="Times New Roman" panose="02020603050405020304" pitchFamily="18" charset="0"/>
              </a:rPr>
              <a:t>g</a:t>
            </a:r>
            <a:r>
              <a:rPr dirty="0" sz="2800" lang="en-US">
                <a:latin typeface="Times New Roman" panose="02020603050405020304" pitchFamily="18" charset="0"/>
                <a:cs typeface="Times New Roman" panose="02020603050405020304" pitchFamily="18" charset="0"/>
              </a:rPr>
              <a:t>.</a:t>
            </a:r>
            <a:r>
              <a:rPr dirty="0" sz="2800" lang="en-US">
                <a:latin typeface="Times New Roman" panose="02020603050405020304" pitchFamily="18" charset="0"/>
                <a:cs typeface="Times New Roman" panose="02020603050405020304" pitchFamily="18" charset="0"/>
              </a:rPr>
              <a:t> </a:t>
            </a:r>
            <a:endParaRPr dirty="0" sz="2800">
              <a:latin typeface="Times New Roman" panose="02020603050405020304" pitchFamily="18" charset="0"/>
              <a:cs typeface="Times New Roman" panose="02020603050405020304" pitchFamily="18" charset="0"/>
            </a:endParaRPr>
          </a:p>
        </p:txBody>
      </p:sp>
      <p:pic>
        <p:nvPicPr>
          <p:cNvPr id="2097163" name="Google Shape;148;p5"/>
          <p:cNvPicPr preferRelativeResize="0">
            <a:picLocks/>
          </p:cNvPicPr>
          <p:nvPr/>
        </p:nvPicPr>
        <p:blipFill rotWithShape="1">
          <a:blip xmlns:r="http://schemas.openxmlformats.org/officeDocument/2006/relationships" r:embed="rId1">
            <a:alphaModFix/>
          </a:blip>
          <a:srcRect/>
          <a:stretch>
            <a:fillRect/>
          </a:stretch>
        </p:blipFill>
        <p:spPr>
          <a:xfrm>
            <a:off x="122714" y="7937"/>
            <a:ext cx="850680" cy="843711"/>
          </a:xfrm>
          <a:prstGeom prst="rect"/>
          <a:noFill/>
          <a:ln>
            <a:noFill/>
          </a:ln>
        </p:spPr>
      </p:pic>
      <p:pic>
        <p:nvPicPr>
          <p:cNvPr id="2097164" name="Google Shape;149;p5"/>
          <p:cNvPicPr preferRelativeResize="0">
            <a:picLocks/>
          </p:cNvPicPr>
          <p:nvPr/>
        </p:nvPicPr>
        <p:blipFill rotWithShape="1">
          <a:blip xmlns:r="http://schemas.openxmlformats.org/officeDocument/2006/relationships" r:embed="rId2">
            <a:alphaModFix/>
          </a:blip>
          <a:srcRect/>
          <a:stretch>
            <a:fillRect/>
          </a:stretch>
        </p:blipFill>
        <p:spPr>
          <a:xfrm>
            <a:off x="10795820" y="142127"/>
            <a:ext cx="1140911" cy="843711"/>
          </a:xfrm>
          <a:prstGeom prst="rect"/>
          <a:noFill/>
          <a:ln>
            <a:noFill/>
          </a:ln>
        </p:spPr>
      </p:pic>
      <p:sp>
        <p:nvSpPr>
          <p:cNvPr id="1048634" name="Google Shape;150;p5"/>
          <p:cNvSpPr txBox="1">
            <a:spLocks noGrp="1"/>
          </p:cNvSpPr>
          <p:nvPr>
            <p:ph type="dt" idx="10"/>
          </p:nvPr>
        </p:nvSpPr>
        <p:spPr>
          <a:xfrm>
            <a:off x="609600" y="6356351"/>
            <a:ext cx="2844800" cy="365125"/>
          </a:xfrm>
          <a:prstGeom prst="rect"/>
          <a:noFill/>
          <a:ln>
            <a:noFill/>
          </a:ln>
        </p:spPr>
        <p:txBody>
          <a:bodyPr anchor="ctr" anchorCtr="0" bIns="45700" lIns="91425" rIns="91425" spcFirstLastPara="1" tIns="45700" wrap="square">
            <a:noAutofit/>
          </a:bodyPr>
          <a:p>
            <a:pPr algn="l" indent="0" lvl="0" marL="0" rtl="0">
              <a:spcBef>
                <a:spcPts val="0"/>
              </a:spcBef>
              <a:spcAft>
                <a:spcPts val="0"/>
              </a:spcAft>
              <a:buNone/>
            </a:pPr>
            <a:fld id="{137A34EC-A2BC-45D2-8CE9-82BAF56DE10F}" type="datetime1">
              <a:rPr lang="en-US" smtClean="0"/>
              <a:t>3/10/2023</a:t>
            </a:fld>
          </a:p>
        </p:txBody>
      </p:sp>
      <p:sp>
        <p:nvSpPr>
          <p:cNvPr id="1048635" name="Google Shape;151;p5"/>
          <p:cNvSpPr txBox="1">
            <a:spLocks noGrp="1"/>
          </p:cNvSpPr>
          <p:nvPr>
            <p:ph type="ftr" idx="11"/>
          </p:nvPr>
        </p:nvSpPr>
        <p:spPr>
          <a:xfrm>
            <a:off x="4165600" y="6356351"/>
            <a:ext cx="3860800" cy="365125"/>
          </a:xfrm>
          <a:prstGeom prst="rect"/>
          <a:noFill/>
          <a:ln>
            <a:noFill/>
          </a:ln>
        </p:spPr>
        <p:txBody>
          <a:bodyPr anchor="ctr" anchorCtr="0" bIns="45700" lIns="91425" rIns="91425" spcFirstLastPara="1" tIns="45700" wrap="square">
            <a:noAutofit/>
          </a:bodyPr>
          <a:p>
            <a:pPr algn="ctr" indent="0" lvl="0" marL="0" rtl="0">
              <a:spcBef>
                <a:spcPts val="0"/>
              </a:spcBef>
              <a:spcAft>
                <a:spcPts val="0"/>
              </a:spcAft>
              <a:buNone/>
            </a:pPr>
            <a:r>
              <a:rPr lang="en-US"/>
              <a:t>SNSCE-CSE- BATCH NO:1 </a:t>
            </a:r>
          </a:p>
        </p:txBody>
      </p:sp>
      <p:sp>
        <p:nvSpPr>
          <p:cNvPr id="1048636" name="Google Shape;152;p5"/>
          <p:cNvSpPr txBox="1">
            <a:spLocks noGrp="1"/>
          </p:cNvSpPr>
          <p:nvPr>
            <p:ph type="sldNum" idx="12"/>
          </p:nvPr>
        </p:nvSpPr>
        <p:spPr>
          <a:xfrm>
            <a:off x="8737600" y="6356351"/>
            <a:ext cx="2844800" cy="365125"/>
          </a:xfrm>
          <a:prstGeom prst="rect"/>
          <a:noFill/>
          <a:ln>
            <a:noFill/>
          </a:ln>
        </p:spPr>
        <p:txBody>
          <a:bodyPr anchor="ctr" anchorCtr="0" bIns="45700" lIns="91425" rIns="91425" spcFirstLastPara="1" tIns="45700" wrap="square">
            <a:noAutofit/>
          </a:bodyPr>
          <a:p>
            <a:pPr algn="r" indent="0" lvl="0" marL="0" rtl="0">
              <a:spcBef>
                <a:spcPts val="0"/>
              </a:spcBef>
              <a:spcAft>
                <a:spcPts val="0"/>
              </a:spcAft>
              <a:buNone/>
            </a:pPr>
            <a:fld id="{00000000-1234-1234-1234-123412341234}" type="slidenum">
              <a:rPr lang="en-US"/>
              <a:t>6</a:t>
            </a:fld>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66" name="Shape 144"/>
        <p:cNvGrpSpPr/>
        <p:nvPr/>
      </p:nvGrpSpPr>
      <p:grpSpPr>
        <a:xfrm>
          <a:off x="0" y="0"/>
          <a:ext cx="0" cy="0"/>
          <a:chOff x="0" y="0"/>
          <a:chExt cx="0" cy="0"/>
        </a:xfrm>
      </p:grpSpPr>
      <p:sp>
        <p:nvSpPr>
          <p:cNvPr id="1048656" name="Google Shape;146;p5"/>
          <p:cNvSpPr txBox="1">
            <a:spLocks noGrp="1"/>
          </p:cNvSpPr>
          <p:nvPr>
            <p:ph type="title"/>
          </p:nvPr>
        </p:nvSpPr>
        <p:spPr>
          <a:xfrm>
            <a:off x="1751457" y="30253"/>
            <a:ext cx="8120130" cy="1143000"/>
          </a:xfrm>
          <a:prstGeom prst="rect"/>
          <a:noFill/>
          <a:ln>
            <a:noFill/>
          </a:ln>
        </p:spPr>
        <p:txBody>
          <a:bodyPr anchor="ctr" anchorCtr="0" bIns="45700" lIns="91425" rIns="91425" spcFirstLastPara="1" tIns="45700" wrap="square">
            <a:normAutofit/>
          </a:bodyPr>
          <a:p>
            <a:pPr algn="ctr" indent="0" lvl="0" marL="0" rtl="0">
              <a:spcBef>
                <a:spcPts val="0"/>
              </a:spcBef>
              <a:spcAft>
                <a:spcPts val="0"/>
              </a:spcAft>
              <a:buClr>
                <a:schemeClr val="dk1"/>
              </a:buClr>
              <a:buSzPts val="4000"/>
              <a:buFont typeface="Times New Roman"/>
              <a:buNone/>
            </a:pPr>
            <a:r>
              <a:rPr b="1" dirty="0" sz="4000" lang="en-US" u="sng">
                <a:latin typeface="Times New Roman"/>
                <a:ea typeface="Times New Roman"/>
                <a:cs typeface="Times New Roman"/>
                <a:sym typeface="Times New Roman"/>
              </a:rPr>
              <a:t>PROTOTYPE</a:t>
            </a:r>
            <a:endParaRPr dirty="0"/>
          </a:p>
        </p:txBody>
      </p:sp>
      <p:pic>
        <p:nvPicPr>
          <p:cNvPr id="2097167" name="Google Shape;148;p5"/>
          <p:cNvPicPr preferRelativeResize="0">
            <a:picLocks/>
          </p:cNvPicPr>
          <p:nvPr/>
        </p:nvPicPr>
        <p:blipFill rotWithShape="1">
          <a:blip xmlns:r="http://schemas.openxmlformats.org/officeDocument/2006/relationships" r:embed="rId1">
            <a:alphaModFix/>
          </a:blip>
          <a:srcRect/>
          <a:stretch>
            <a:fillRect/>
          </a:stretch>
        </p:blipFill>
        <p:spPr>
          <a:xfrm>
            <a:off x="122714" y="7937"/>
            <a:ext cx="850680" cy="843711"/>
          </a:xfrm>
          <a:prstGeom prst="rect"/>
          <a:noFill/>
          <a:ln>
            <a:noFill/>
          </a:ln>
        </p:spPr>
      </p:pic>
      <p:pic>
        <p:nvPicPr>
          <p:cNvPr id="2097168" name="Google Shape;149;p5"/>
          <p:cNvPicPr preferRelativeResize="0">
            <a:picLocks/>
          </p:cNvPicPr>
          <p:nvPr/>
        </p:nvPicPr>
        <p:blipFill rotWithShape="1">
          <a:blip xmlns:r="http://schemas.openxmlformats.org/officeDocument/2006/relationships" r:embed="rId2">
            <a:alphaModFix/>
          </a:blip>
          <a:srcRect/>
          <a:stretch>
            <a:fillRect/>
          </a:stretch>
        </p:blipFill>
        <p:spPr>
          <a:xfrm>
            <a:off x="10795820" y="142127"/>
            <a:ext cx="1140911" cy="843711"/>
          </a:xfrm>
          <a:prstGeom prst="rect"/>
          <a:noFill/>
          <a:ln>
            <a:noFill/>
          </a:ln>
        </p:spPr>
      </p:pic>
      <p:sp>
        <p:nvSpPr>
          <p:cNvPr id="1048658" name="Google Shape;150;p5"/>
          <p:cNvSpPr txBox="1">
            <a:spLocks noGrp="1"/>
          </p:cNvSpPr>
          <p:nvPr>
            <p:ph type="dt" idx="10"/>
          </p:nvPr>
        </p:nvSpPr>
        <p:spPr>
          <a:xfrm>
            <a:off x="609600" y="6356351"/>
            <a:ext cx="2844800" cy="365125"/>
          </a:xfrm>
          <a:prstGeom prst="rect"/>
          <a:noFill/>
          <a:ln>
            <a:noFill/>
          </a:ln>
        </p:spPr>
        <p:txBody>
          <a:bodyPr anchor="ctr" anchorCtr="0" bIns="45700" lIns="91425" rIns="91425" spcFirstLastPara="1" tIns="45700" wrap="square">
            <a:noAutofit/>
          </a:bodyPr>
          <a:p>
            <a:pPr algn="l" indent="0" lvl="0" marL="0" rtl="0">
              <a:spcBef>
                <a:spcPts val="0"/>
              </a:spcBef>
              <a:spcAft>
                <a:spcPts val="0"/>
              </a:spcAft>
              <a:buNone/>
            </a:pPr>
            <a:fld id="{55373E06-F6EE-452B-BF9E-727EF9D063CF}" type="datetime1">
              <a:rPr lang="en-US" smtClean="0"/>
              <a:t>3/10/2023</a:t>
            </a:fld>
          </a:p>
        </p:txBody>
      </p:sp>
      <p:sp>
        <p:nvSpPr>
          <p:cNvPr id="1048659" name="Google Shape;151;p5"/>
          <p:cNvSpPr txBox="1">
            <a:spLocks noGrp="1"/>
          </p:cNvSpPr>
          <p:nvPr>
            <p:ph type="ftr" idx="11"/>
          </p:nvPr>
        </p:nvSpPr>
        <p:spPr>
          <a:xfrm>
            <a:off x="4165600" y="6356351"/>
            <a:ext cx="3860800" cy="365125"/>
          </a:xfrm>
          <a:prstGeom prst="rect"/>
          <a:noFill/>
          <a:ln>
            <a:noFill/>
          </a:ln>
        </p:spPr>
        <p:txBody>
          <a:bodyPr anchor="ctr" anchorCtr="0" bIns="45700" lIns="91425" rIns="91425" spcFirstLastPara="1" tIns="45700" wrap="square">
            <a:noAutofit/>
          </a:bodyPr>
          <a:p>
            <a:pPr algn="ctr" indent="0" lvl="0" marL="0" rtl="0">
              <a:spcBef>
                <a:spcPts val="0"/>
              </a:spcBef>
              <a:spcAft>
                <a:spcPts val="0"/>
              </a:spcAft>
              <a:buNone/>
            </a:pPr>
            <a:r>
              <a:rPr lang="en-US"/>
              <a:t>SNSCE-CSE- BATCH NO:1 </a:t>
            </a:r>
          </a:p>
        </p:txBody>
      </p:sp>
      <p:sp>
        <p:nvSpPr>
          <p:cNvPr id="1048660" name="Google Shape;152;p5"/>
          <p:cNvSpPr txBox="1">
            <a:spLocks noGrp="1"/>
          </p:cNvSpPr>
          <p:nvPr>
            <p:ph type="sldNum" idx="12"/>
          </p:nvPr>
        </p:nvSpPr>
        <p:spPr>
          <a:xfrm>
            <a:off x="8737600" y="6356351"/>
            <a:ext cx="2844800" cy="365125"/>
          </a:xfrm>
          <a:prstGeom prst="rect"/>
          <a:noFill/>
          <a:ln>
            <a:noFill/>
          </a:ln>
        </p:spPr>
        <p:txBody>
          <a:bodyPr anchor="ctr" anchorCtr="0" bIns="45700" lIns="91425" rIns="91425" spcFirstLastPara="1" tIns="45700" wrap="square">
            <a:noAutofit/>
          </a:bodyPr>
          <a:p>
            <a:pPr algn="r" indent="0" lvl="0" marL="0" rtl="0">
              <a:spcBef>
                <a:spcPts val="0"/>
              </a:spcBef>
              <a:spcAft>
                <a:spcPts val="0"/>
              </a:spcAft>
              <a:buNone/>
            </a:pPr>
            <a:fld id="{00000000-1234-1234-1234-123412341234}" type="slidenum">
              <a:rPr lang="en-US"/>
              <a:t>7</a:t>
            </a:fld>
          </a:p>
        </p:txBody>
      </p:sp>
      <p:sp>
        <p:nvSpPr>
          <p:cNvPr id="1048819" name="Google Shape;147;p5"/>
          <p:cNvSpPr txBox="1">
            <a:spLocks noGrp="1"/>
          </p:cNvSpPr>
          <p:nvPr/>
        </p:nvSpPr>
        <p:spPr>
          <a:xfrm>
            <a:off x="398703" y="921418"/>
            <a:ext cx="11394595" cy="5617495"/>
          </a:xfrm>
          <a:prstGeom prst="rect"/>
          <a:noFill/>
          <a:ln>
            <a:noFill/>
          </a:ln>
        </p:spPr>
        <p:txBody>
          <a:bodyPr anchor="t" anchorCtr="0" bIns="45700" lIns="91425" rIns="91425" spcFirstLastPara="1" tIns="45700" wrap="square">
            <a:noAutofit/>
          </a:bodyPr>
          <a:lstStyle>
            <a:lvl1pPr algn="l" indent="-342900" marL="457200" marR="0">
              <a:lnSpc>
                <a:spcPct val="100000"/>
              </a:lnSpc>
              <a:spcBef>
                <a:spcPts val="360"/>
              </a:spcBef>
              <a:spcAft>
                <a:spcPts val="0"/>
              </a:spcAft>
              <a:buClr>
                <a:srgbClr val="000000"/>
              </a:buClr>
              <a:buSzPts val="1800"/>
              <a:buFont typeface="Arial"/>
              <a:buChar char="•"/>
              <a:defRPr b="0" cap="none" sz="3200" i="0" strike="noStrike" u="none">
                <a:solidFill>
                  <a:srgbClr val="000000"/>
                </a:solidFill>
                <a:latin typeface="Calibri"/>
                <a:ea typeface="Calibri"/>
                <a:cs typeface="Calibri"/>
                <a:sym typeface="Calibri"/>
              </a:defRPr>
            </a:lvl1pPr>
            <a:lvl2pPr algn="l" indent="-342900" marL="914400" marR="0">
              <a:lnSpc>
                <a:spcPct val="100000"/>
              </a:lnSpc>
              <a:spcBef>
                <a:spcPts val="360"/>
              </a:spcBef>
              <a:spcAft>
                <a:spcPts val="0"/>
              </a:spcAft>
              <a:buClr>
                <a:srgbClr val="000000"/>
              </a:buClr>
              <a:buSzPts val="1800"/>
              <a:buFont typeface="Arial"/>
              <a:buChar char="–"/>
              <a:defRPr b="0" cap="none" sz="2800" i="0" strike="noStrike" u="none">
                <a:solidFill>
                  <a:srgbClr val="000000"/>
                </a:solidFill>
                <a:latin typeface="Calibri"/>
                <a:ea typeface="Calibri"/>
                <a:cs typeface="Calibri"/>
                <a:sym typeface="Calibri"/>
              </a:defRPr>
            </a:lvl2pPr>
            <a:lvl3pPr algn="l" indent="-342900" marL="1371600" marR="0">
              <a:lnSpc>
                <a:spcPct val="100000"/>
              </a:lnSpc>
              <a:spcBef>
                <a:spcPts val="360"/>
              </a:spcBef>
              <a:spcAft>
                <a:spcPts val="0"/>
              </a:spcAft>
              <a:buClr>
                <a:srgbClr val="000000"/>
              </a:buClr>
              <a:buSzPts val="1800"/>
              <a:buFont typeface="Arial"/>
              <a:buChar char="•"/>
              <a:defRPr b="0" cap="none" sz="2400" i="0" strike="noStrike" u="none">
                <a:solidFill>
                  <a:srgbClr val="000000"/>
                </a:solidFill>
                <a:latin typeface="Calibri"/>
                <a:ea typeface="Calibri"/>
                <a:cs typeface="Calibri"/>
                <a:sym typeface="Calibri"/>
              </a:defRPr>
            </a:lvl3pPr>
            <a:lvl4pPr algn="l" indent="-342900" marL="1828800" marR="0">
              <a:lnSpc>
                <a:spcPct val="100000"/>
              </a:lnSpc>
              <a:spcBef>
                <a:spcPts val="360"/>
              </a:spcBef>
              <a:spcAft>
                <a:spcPts val="0"/>
              </a:spcAft>
              <a:buClr>
                <a:srgbClr val="000000"/>
              </a:buClr>
              <a:buSzPts val="1800"/>
              <a:buFont typeface="Arial"/>
              <a:buChar char="–"/>
              <a:defRPr b="0" cap="none" sz="2000" i="0" strike="noStrike" u="none">
                <a:solidFill>
                  <a:srgbClr val="000000"/>
                </a:solidFill>
                <a:latin typeface="Calibri"/>
                <a:ea typeface="Calibri"/>
                <a:cs typeface="Calibri"/>
                <a:sym typeface="Calibri"/>
              </a:defRPr>
            </a:lvl4pPr>
            <a:lvl5pPr algn="l" indent="-342900" marL="2286000" marR="0">
              <a:lnSpc>
                <a:spcPct val="100000"/>
              </a:lnSpc>
              <a:spcBef>
                <a:spcPts val="360"/>
              </a:spcBef>
              <a:spcAft>
                <a:spcPts val="0"/>
              </a:spcAft>
              <a:buClr>
                <a:srgbClr val="000000"/>
              </a:buClr>
              <a:buSzPts val="1800"/>
              <a:buFont typeface="Arial"/>
              <a:buChar char="»"/>
              <a:defRPr b="0" cap="none" sz="2000" i="0" strike="noStrike" u="none">
                <a:solidFill>
                  <a:srgbClr val="000000"/>
                </a:solidFill>
                <a:latin typeface="Calibri"/>
                <a:ea typeface="Calibri"/>
                <a:cs typeface="Calibri"/>
                <a:sym typeface="Calibri"/>
              </a:defRPr>
            </a:lvl5pPr>
            <a:lvl6pPr algn="l" indent="-342900" marL="2743200" marR="0">
              <a:lnSpc>
                <a:spcPct val="100000"/>
              </a:lnSpc>
              <a:spcBef>
                <a:spcPts val="360"/>
              </a:spcBef>
              <a:spcAft>
                <a:spcPts val="0"/>
              </a:spcAft>
              <a:buClr>
                <a:srgbClr val="000000"/>
              </a:buClr>
              <a:buSzPts val="1800"/>
              <a:buFont typeface="Arial"/>
              <a:buChar char="•"/>
              <a:defRPr b="0" cap="none" sz="2000" i="0" strike="noStrike" u="none">
                <a:solidFill>
                  <a:srgbClr val="000000"/>
                </a:solidFill>
                <a:latin typeface="Calibri"/>
                <a:ea typeface="Calibri"/>
                <a:cs typeface="Calibri"/>
                <a:sym typeface="Calibri"/>
              </a:defRPr>
            </a:lvl6pPr>
            <a:lvl7pPr algn="l" indent="-342900" marL="3200400" marR="0">
              <a:lnSpc>
                <a:spcPct val="100000"/>
              </a:lnSpc>
              <a:spcBef>
                <a:spcPts val="360"/>
              </a:spcBef>
              <a:spcAft>
                <a:spcPts val="0"/>
              </a:spcAft>
              <a:buClr>
                <a:srgbClr val="000000"/>
              </a:buClr>
              <a:buSzPts val="1800"/>
              <a:buFont typeface="Arial"/>
              <a:buChar char="•"/>
              <a:defRPr b="0" cap="none" sz="2000" i="0" strike="noStrike" u="none">
                <a:solidFill>
                  <a:srgbClr val="000000"/>
                </a:solidFill>
                <a:latin typeface="Calibri"/>
                <a:ea typeface="Calibri"/>
                <a:cs typeface="Calibri"/>
                <a:sym typeface="Calibri"/>
              </a:defRPr>
            </a:lvl7pPr>
            <a:lvl8pPr algn="l" indent="-342900" marL="3657600" marR="0">
              <a:lnSpc>
                <a:spcPct val="100000"/>
              </a:lnSpc>
              <a:spcBef>
                <a:spcPts val="360"/>
              </a:spcBef>
              <a:spcAft>
                <a:spcPts val="0"/>
              </a:spcAft>
              <a:buClr>
                <a:srgbClr val="000000"/>
              </a:buClr>
              <a:buSzPts val="1800"/>
              <a:buFont typeface="Arial"/>
              <a:buChar char="•"/>
              <a:defRPr b="0" cap="none" sz="2000" i="0" strike="noStrike" u="none">
                <a:solidFill>
                  <a:srgbClr val="000000"/>
                </a:solidFill>
                <a:latin typeface="Calibri"/>
                <a:ea typeface="Calibri"/>
                <a:cs typeface="Calibri"/>
                <a:sym typeface="Calibri"/>
              </a:defRPr>
            </a:lvl8pPr>
            <a:lvl9pPr algn="l" indent="-342900" marL="4114800" marR="0">
              <a:lnSpc>
                <a:spcPct val="100000"/>
              </a:lnSpc>
              <a:spcBef>
                <a:spcPts val="360"/>
              </a:spcBef>
              <a:spcAft>
                <a:spcPts val="0"/>
              </a:spcAft>
              <a:buClr>
                <a:srgbClr val="000000"/>
              </a:buClr>
              <a:buSzPts val="1800"/>
              <a:buFont typeface="Arial"/>
              <a:buChar char="•"/>
              <a:defRPr b="0" cap="none" sz="2000" i="0" strike="noStrike" u="none">
                <a:solidFill>
                  <a:srgbClr val="000000"/>
                </a:solidFill>
                <a:latin typeface="Calibri"/>
                <a:ea typeface="Calibri"/>
                <a:cs typeface="Calibri"/>
                <a:sym typeface="Calibri"/>
              </a:defRPr>
            </a:lvl9pPr>
          </a:lstStyle>
          <a:p>
            <a:pPr algn="just" indent="0" lvl="0" marL="0" rtl="0">
              <a:spcBef>
                <a:spcPts val="360"/>
              </a:spcBef>
              <a:spcAft>
                <a:spcPts val="0"/>
              </a:spcAft>
              <a:buClr>
                <a:srgbClr val="000000"/>
              </a:buClr>
              <a:buSzPts val="1100"/>
              <a:buFont typeface="Arial"/>
              <a:buNone/>
            </a:pPr>
            <a:r>
              <a:rPr dirty="0" sz="2800">
                <a:latin typeface="Times New Roman" panose="02020603050405020304" pitchFamily="18" charset="0"/>
                <a:cs typeface="Times New Roman" panose="02020603050405020304" pitchFamily="18" charset="0"/>
              </a:rPr>
              <a:t>Components</a:t>
            </a:r>
            <a:endParaRPr dirty="0" sz="2800">
              <a:latin typeface="Times New Roman" panose="02020603050405020304" pitchFamily="18" charset="0"/>
              <a:cs typeface="Times New Roman" panose="02020603050405020304" pitchFamily="18" charset="0"/>
            </a:endParaRPr>
          </a:p>
          <a:p>
            <a:pPr algn="just" indent="0" lvl="0" marL="0" rtl="0">
              <a:spcBef>
                <a:spcPts val="360"/>
              </a:spcBef>
              <a:spcAft>
                <a:spcPts val="0"/>
              </a:spcAft>
              <a:buClr>
                <a:srgbClr val="000000"/>
              </a:buClr>
              <a:buSzPts val="1100"/>
              <a:buFont typeface="Arial"/>
              <a:buNone/>
            </a:pPr>
            <a:r>
              <a:rPr dirty="0" sz="2800">
                <a:latin typeface="Times New Roman" panose="02020603050405020304" pitchFamily="18" charset="0"/>
                <a:cs typeface="Times New Roman" panose="02020603050405020304" pitchFamily="18" charset="0"/>
              </a:rPr>
              <a:t>1.High Torque Motor</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1</a:t>
            </a:r>
            <a:r>
              <a:rPr dirty="0" sz="2800" lang="en-US">
                <a:latin typeface="Times New Roman" panose="02020603050405020304" pitchFamily="18" charset="0"/>
                <a:cs typeface="Times New Roman" panose="02020603050405020304" pitchFamily="18" charset="0"/>
              </a:rPr>
              <a:t>0</a:t>
            </a:r>
            <a:r>
              <a:rPr dirty="0" sz="2800" lang="en-US">
                <a:latin typeface="Times New Roman" panose="02020603050405020304" pitchFamily="18" charset="0"/>
                <a:cs typeface="Times New Roman" panose="02020603050405020304" pitchFamily="18" charset="0"/>
              </a:rPr>
              <a:t>.</a:t>
            </a:r>
            <a:r>
              <a:rPr dirty="0" sz="2800" lang="en-US">
                <a:latin typeface="Times New Roman" panose="02020603050405020304" pitchFamily="18" charset="0"/>
                <a:cs typeface="Times New Roman" panose="02020603050405020304" pitchFamily="18" charset="0"/>
              </a:rPr>
              <a:t>L</a:t>
            </a:r>
            <a:r>
              <a:rPr dirty="0" sz="2800" lang="en-US">
                <a:latin typeface="Times New Roman" panose="02020603050405020304" pitchFamily="18" charset="0"/>
                <a:cs typeface="Times New Roman" panose="02020603050405020304" pitchFamily="18" charset="0"/>
              </a:rPr>
              <a:t>C</a:t>
            </a:r>
            <a:r>
              <a:rPr dirty="0" sz="2800" lang="en-US">
                <a:latin typeface="Times New Roman" panose="02020603050405020304" pitchFamily="18" charset="0"/>
                <a:cs typeface="Times New Roman" panose="02020603050405020304" pitchFamily="18" charset="0"/>
              </a:rPr>
              <a:t>D</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D</a:t>
            </a:r>
            <a:r>
              <a:rPr dirty="0" sz="2800" lang="en-US">
                <a:latin typeface="Times New Roman" panose="02020603050405020304" pitchFamily="18" charset="0"/>
                <a:cs typeface="Times New Roman" panose="02020603050405020304" pitchFamily="18" charset="0"/>
              </a:rPr>
              <a:t>i</a:t>
            </a:r>
            <a:r>
              <a:rPr dirty="0" sz="2800" lang="en-US">
                <a:latin typeface="Times New Roman" panose="02020603050405020304" pitchFamily="18" charset="0"/>
                <a:cs typeface="Times New Roman" panose="02020603050405020304" pitchFamily="18" charset="0"/>
              </a:rPr>
              <a:t>s</a:t>
            </a:r>
            <a:r>
              <a:rPr dirty="0" sz="2800" lang="en-US">
                <a:latin typeface="Times New Roman" panose="02020603050405020304" pitchFamily="18" charset="0"/>
                <a:cs typeface="Times New Roman" panose="02020603050405020304" pitchFamily="18" charset="0"/>
              </a:rPr>
              <a:t>p</a:t>
            </a:r>
            <a:r>
              <a:rPr dirty="0" sz="2800" lang="en-US">
                <a:latin typeface="Times New Roman" panose="02020603050405020304" pitchFamily="18" charset="0"/>
                <a:cs typeface="Times New Roman" panose="02020603050405020304" pitchFamily="18" charset="0"/>
              </a:rPr>
              <a:t>l</a:t>
            </a:r>
            <a:r>
              <a:rPr dirty="0" sz="2800" lang="en-US">
                <a:latin typeface="Times New Roman" panose="02020603050405020304" pitchFamily="18" charset="0"/>
                <a:cs typeface="Times New Roman" panose="02020603050405020304" pitchFamily="18" charset="0"/>
              </a:rPr>
              <a:t>ay</a:t>
            </a:r>
            <a:endParaRPr dirty="0" sz="2800">
              <a:latin typeface="Times New Roman" panose="02020603050405020304" pitchFamily="18" charset="0"/>
              <a:cs typeface="Times New Roman" panose="02020603050405020304" pitchFamily="18" charset="0"/>
            </a:endParaRPr>
          </a:p>
          <a:p>
            <a:pPr algn="just" indent="0" lvl="0" marL="0" rtl="0">
              <a:spcBef>
                <a:spcPts val="360"/>
              </a:spcBef>
              <a:spcAft>
                <a:spcPts val="0"/>
              </a:spcAft>
              <a:buClr>
                <a:srgbClr val="000000"/>
              </a:buClr>
              <a:buSzPts val="1100"/>
              <a:buFont typeface="Arial"/>
              <a:buNone/>
            </a:pPr>
            <a:r>
              <a:rPr dirty="0" sz="2800">
                <a:latin typeface="Times New Roman" panose="02020603050405020304" pitchFamily="18" charset="0"/>
                <a:cs typeface="Times New Roman" panose="02020603050405020304" pitchFamily="18" charset="0"/>
              </a:rPr>
              <a:t>2.Blower Propeller</a:t>
            </a:r>
            <a:r>
              <a:rPr dirty="0" sz="2800" lang="en-US">
                <a:latin typeface="Times New Roman" panose="02020603050405020304" pitchFamily="18" charset="0"/>
                <a:cs typeface="Times New Roman" panose="02020603050405020304" pitchFamily="18" charset="0"/>
              </a:rPr>
              <a:t>Components</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1</a:t>
            </a:r>
            <a:r>
              <a:rPr dirty="0" sz="2800" lang="en-US">
                <a:latin typeface="Times New Roman" panose="02020603050405020304" pitchFamily="18" charset="0"/>
                <a:cs typeface="Times New Roman" panose="02020603050405020304" pitchFamily="18" charset="0"/>
              </a:rPr>
              <a:t>1</a:t>
            </a:r>
            <a:r>
              <a:rPr dirty="0" sz="2800" lang="en-US">
                <a:latin typeface="Times New Roman" panose="02020603050405020304" pitchFamily="18" charset="0"/>
                <a:cs typeface="Times New Roman" panose="02020603050405020304" pitchFamily="18" charset="0"/>
              </a:rPr>
              <a:t>.</a:t>
            </a:r>
            <a:r>
              <a:rPr dirty="0" sz="2800" lang="en-US">
                <a:latin typeface="Times New Roman" panose="02020603050405020304" pitchFamily="18" charset="0"/>
                <a:cs typeface="Times New Roman" panose="02020603050405020304" pitchFamily="18" charset="0"/>
              </a:rPr>
              <a:t>k</a:t>
            </a:r>
            <a:r>
              <a:rPr dirty="0" sz="2800" lang="en-US">
                <a:latin typeface="Times New Roman" panose="02020603050405020304" pitchFamily="18" charset="0"/>
                <a:cs typeface="Times New Roman" panose="02020603050405020304" pitchFamily="18" charset="0"/>
              </a:rPr>
              <a:t>e</a:t>
            </a:r>
            <a:r>
              <a:rPr dirty="0" sz="2800" lang="en-US">
                <a:latin typeface="Times New Roman" panose="02020603050405020304" pitchFamily="18" charset="0"/>
                <a:cs typeface="Times New Roman" panose="02020603050405020304" pitchFamily="18" charset="0"/>
              </a:rPr>
              <a:t>y</a:t>
            </a:r>
            <a:r>
              <a:rPr dirty="0" sz="2800" lang="en-US">
                <a:latin typeface="Times New Roman" panose="02020603050405020304" pitchFamily="18" charset="0"/>
                <a:cs typeface="Times New Roman" panose="02020603050405020304" pitchFamily="18" charset="0"/>
              </a:rPr>
              <a:t>p</a:t>
            </a:r>
            <a:r>
              <a:rPr dirty="0" sz="2800" lang="en-US">
                <a:latin typeface="Times New Roman" panose="02020603050405020304" pitchFamily="18" charset="0"/>
                <a:cs typeface="Times New Roman" panose="02020603050405020304" pitchFamily="18" charset="0"/>
              </a:rPr>
              <a:t>a</a:t>
            </a:r>
            <a:r>
              <a:rPr dirty="0" sz="2800" lang="en-US">
                <a:latin typeface="Times New Roman" panose="02020603050405020304" pitchFamily="18" charset="0"/>
                <a:cs typeface="Times New Roman" panose="02020603050405020304" pitchFamily="18" charset="0"/>
              </a:rPr>
              <a:t>d</a:t>
            </a:r>
            <a:endParaRPr dirty="0" sz="2800">
              <a:latin typeface="Times New Roman" panose="02020603050405020304" pitchFamily="18" charset="0"/>
              <a:cs typeface="Times New Roman" panose="02020603050405020304" pitchFamily="18" charset="0"/>
            </a:endParaRPr>
          </a:p>
          <a:p>
            <a:pPr algn="just" indent="0" lvl="0" marL="0" rtl="0">
              <a:spcBef>
                <a:spcPts val="360"/>
              </a:spcBef>
              <a:spcAft>
                <a:spcPts val="0"/>
              </a:spcAft>
              <a:buClr>
                <a:srgbClr val="000000"/>
              </a:buClr>
              <a:buSzPts val="1100"/>
              <a:buFont typeface="Arial"/>
              <a:buNone/>
            </a:pPr>
            <a:r>
              <a:rPr dirty="0" sz="2800" lang="en-US">
                <a:latin typeface="Times New Roman" panose="02020603050405020304" pitchFamily="18" charset="0"/>
                <a:cs typeface="Times New Roman" panose="02020603050405020304" pitchFamily="18" charset="0"/>
              </a:rPr>
              <a:t>1.High Torque Motor</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1</a:t>
            </a:r>
            <a:r>
              <a:rPr dirty="0" sz="2800" lang="en-US">
                <a:latin typeface="Times New Roman" panose="02020603050405020304" pitchFamily="18" charset="0"/>
                <a:cs typeface="Times New Roman" panose="02020603050405020304" pitchFamily="18" charset="0"/>
              </a:rPr>
              <a:t>2</a:t>
            </a:r>
            <a:r>
              <a:rPr dirty="0" sz="2800" lang="en-US">
                <a:latin typeface="Times New Roman" panose="02020603050405020304" pitchFamily="18" charset="0"/>
                <a:cs typeface="Times New Roman" panose="02020603050405020304" pitchFamily="18" charset="0"/>
              </a:rPr>
              <a:t>.</a:t>
            </a:r>
            <a:r>
              <a:rPr dirty="0" sz="2800" lang="en-US">
                <a:latin typeface="Times New Roman" panose="02020603050405020304" pitchFamily="18" charset="0"/>
                <a:cs typeface="Times New Roman" panose="02020603050405020304" pitchFamily="18" charset="0"/>
              </a:rPr>
              <a:t>B</a:t>
            </a:r>
            <a:r>
              <a:rPr dirty="0" sz="2800" lang="en-US">
                <a:latin typeface="Times New Roman" panose="02020603050405020304" pitchFamily="18" charset="0"/>
                <a:cs typeface="Times New Roman" panose="02020603050405020304" pitchFamily="18" charset="0"/>
              </a:rPr>
              <a:t>u</a:t>
            </a:r>
            <a:r>
              <a:rPr dirty="0" sz="2800" lang="en-US">
                <a:latin typeface="Times New Roman" panose="02020603050405020304" pitchFamily="18" charset="0"/>
                <a:cs typeface="Times New Roman" panose="02020603050405020304" pitchFamily="18" charset="0"/>
              </a:rPr>
              <a:t>t</a:t>
            </a:r>
            <a:r>
              <a:rPr dirty="0" sz="2800" lang="en-US">
                <a:latin typeface="Times New Roman" panose="02020603050405020304" pitchFamily="18" charset="0"/>
                <a:cs typeface="Times New Roman" panose="02020603050405020304" pitchFamily="18" charset="0"/>
              </a:rPr>
              <a:t>t</a:t>
            </a:r>
            <a:r>
              <a:rPr dirty="0" sz="2800" lang="en-US">
                <a:latin typeface="Times New Roman" panose="02020603050405020304" pitchFamily="18" charset="0"/>
                <a:cs typeface="Times New Roman" panose="02020603050405020304" pitchFamily="18" charset="0"/>
              </a:rPr>
              <a:t>o</a:t>
            </a:r>
            <a:r>
              <a:rPr dirty="0" sz="2800" lang="en-US">
                <a:latin typeface="Times New Roman" panose="02020603050405020304" pitchFamily="18" charset="0"/>
                <a:cs typeface="Times New Roman" panose="02020603050405020304" pitchFamily="18" charset="0"/>
              </a:rPr>
              <a:t>n</a:t>
            </a:r>
            <a:r>
              <a:rPr dirty="0" sz="2800" lang="en-US">
                <a:latin typeface="Times New Roman" panose="02020603050405020304" pitchFamily="18" charset="0"/>
                <a:cs typeface="Times New Roman" panose="02020603050405020304" pitchFamily="18" charset="0"/>
              </a:rPr>
              <a:t>s</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a</a:t>
            </a:r>
            <a:r>
              <a:rPr dirty="0" sz="2800" lang="en-US">
                <a:latin typeface="Times New Roman" panose="02020603050405020304" pitchFamily="18" charset="0"/>
                <a:cs typeface="Times New Roman" panose="02020603050405020304" pitchFamily="18" charset="0"/>
              </a:rPr>
              <a:t>n</a:t>
            </a:r>
            <a:r>
              <a:rPr dirty="0" sz="2800" lang="en-US">
                <a:latin typeface="Times New Roman" panose="02020603050405020304" pitchFamily="18" charset="0"/>
                <a:cs typeface="Times New Roman" panose="02020603050405020304" pitchFamily="18" charset="0"/>
              </a:rPr>
              <a:t>d</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switches</a:t>
            </a:r>
            <a:endParaRPr dirty="0" sz="2800">
              <a:latin typeface="Times New Roman" panose="02020603050405020304" pitchFamily="18" charset="0"/>
              <a:cs typeface="Times New Roman" panose="02020603050405020304" pitchFamily="18" charset="0"/>
            </a:endParaRPr>
          </a:p>
          <a:p>
            <a:pPr algn="just" indent="0" lvl="0" marL="0" rtl="0">
              <a:spcBef>
                <a:spcPts val="360"/>
              </a:spcBef>
              <a:spcAft>
                <a:spcPts val="0"/>
              </a:spcAft>
              <a:buClr>
                <a:srgbClr val="000000"/>
              </a:buClr>
              <a:buSzPts val="1100"/>
              <a:buFont typeface="Arial"/>
              <a:buNone/>
            </a:pPr>
            <a:r>
              <a:rPr dirty="0" sz="2800" lang="en-US">
                <a:latin typeface="Times New Roman" panose="02020603050405020304" pitchFamily="18" charset="0"/>
                <a:cs typeface="Times New Roman" panose="02020603050405020304" pitchFamily="18" charset="0"/>
              </a:rPr>
              <a:t>2.Blower Propeller</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1</a:t>
            </a:r>
            <a:r>
              <a:rPr dirty="0" sz="2800" lang="en-US">
                <a:latin typeface="Times New Roman" panose="02020603050405020304" pitchFamily="18" charset="0"/>
                <a:cs typeface="Times New Roman" panose="02020603050405020304" pitchFamily="18" charset="0"/>
              </a:rPr>
              <a:t>3</a:t>
            </a:r>
            <a:r>
              <a:rPr dirty="0" sz="2800" lang="en-US">
                <a:latin typeface="Times New Roman" panose="02020603050405020304" pitchFamily="18" charset="0"/>
                <a:cs typeface="Times New Roman" panose="02020603050405020304" pitchFamily="18" charset="0"/>
              </a:rPr>
              <a:t>.</a:t>
            </a:r>
            <a:r>
              <a:rPr dirty="0" sz="2800" lang="en-US">
                <a:latin typeface="Times New Roman" panose="02020603050405020304" pitchFamily="18" charset="0"/>
                <a:cs typeface="Times New Roman" panose="02020603050405020304" pitchFamily="18" charset="0"/>
              </a:rPr>
              <a:t>s</a:t>
            </a:r>
            <a:r>
              <a:rPr dirty="0" sz="2800" lang="en-US">
                <a:latin typeface="Times New Roman" panose="02020603050405020304" pitchFamily="18" charset="0"/>
                <a:cs typeface="Times New Roman" panose="02020603050405020304" pitchFamily="18" charset="0"/>
              </a:rPr>
              <a:t>u</a:t>
            </a:r>
            <a:r>
              <a:rPr dirty="0" sz="2800" lang="en-US">
                <a:latin typeface="Times New Roman" panose="02020603050405020304" pitchFamily="18" charset="0"/>
                <a:cs typeface="Times New Roman" panose="02020603050405020304" pitchFamily="18" charset="0"/>
              </a:rPr>
              <a:t>p</a:t>
            </a:r>
            <a:r>
              <a:rPr dirty="0" sz="2800" lang="en-US">
                <a:latin typeface="Times New Roman" panose="02020603050405020304" pitchFamily="18" charset="0"/>
                <a:cs typeface="Times New Roman" panose="02020603050405020304" pitchFamily="18" charset="0"/>
              </a:rPr>
              <a:t>p</a:t>
            </a:r>
            <a:r>
              <a:rPr dirty="0" sz="2800" lang="en-US">
                <a:latin typeface="Times New Roman" panose="02020603050405020304" pitchFamily="18" charset="0"/>
                <a:cs typeface="Times New Roman" panose="02020603050405020304" pitchFamily="18" charset="0"/>
              </a:rPr>
              <a:t>o</a:t>
            </a:r>
            <a:r>
              <a:rPr dirty="0" sz="2800" lang="en-US">
                <a:latin typeface="Times New Roman" panose="02020603050405020304" pitchFamily="18" charset="0"/>
                <a:cs typeface="Times New Roman" panose="02020603050405020304" pitchFamily="18" charset="0"/>
              </a:rPr>
              <a:t>r</a:t>
            </a:r>
            <a:r>
              <a:rPr dirty="0" sz="2800" lang="en-US">
                <a:latin typeface="Times New Roman" panose="02020603050405020304" pitchFamily="18" charset="0"/>
                <a:cs typeface="Times New Roman" panose="02020603050405020304" pitchFamily="18" charset="0"/>
              </a:rPr>
              <a:t>t</a:t>
            </a:r>
            <a:r>
              <a:rPr dirty="0" sz="2800" lang="en-US">
                <a:latin typeface="Times New Roman" panose="02020603050405020304" pitchFamily="18" charset="0"/>
                <a:cs typeface="Times New Roman" panose="02020603050405020304" pitchFamily="18" charset="0"/>
              </a:rPr>
              <a:t>i</a:t>
            </a:r>
            <a:r>
              <a:rPr dirty="0" sz="2800" lang="en-US">
                <a:latin typeface="Times New Roman" panose="02020603050405020304" pitchFamily="18" charset="0"/>
                <a:cs typeface="Times New Roman" panose="02020603050405020304" pitchFamily="18" charset="0"/>
              </a:rPr>
              <a:t>n</a:t>
            </a:r>
            <a:r>
              <a:rPr dirty="0" sz="2800" lang="en-US">
                <a:latin typeface="Times New Roman" panose="02020603050405020304" pitchFamily="18" charset="0"/>
                <a:cs typeface="Times New Roman" panose="02020603050405020304" pitchFamily="18" charset="0"/>
              </a:rPr>
              <a:t>g</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F</a:t>
            </a:r>
            <a:r>
              <a:rPr dirty="0" sz="2800" lang="en-US">
                <a:latin typeface="Times New Roman" panose="02020603050405020304" pitchFamily="18" charset="0"/>
                <a:cs typeface="Times New Roman" panose="02020603050405020304" pitchFamily="18" charset="0"/>
              </a:rPr>
              <a:t>r</a:t>
            </a:r>
            <a:r>
              <a:rPr dirty="0" sz="2800" lang="en-US">
                <a:latin typeface="Times New Roman" panose="02020603050405020304" pitchFamily="18" charset="0"/>
                <a:cs typeface="Times New Roman" panose="02020603050405020304" pitchFamily="18" charset="0"/>
              </a:rPr>
              <a:t>a</a:t>
            </a:r>
            <a:r>
              <a:rPr dirty="0" sz="2800" lang="en-US">
                <a:latin typeface="Times New Roman" panose="02020603050405020304" pitchFamily="18" charset="0"/>
                <a:cs typeface="Times New Roman" panose="02020603050405020304" pitchFamily="18" charset="0"/>
              </a:rPr>
              <a:t>m</a:t>
            </a:r>
            <a:r>
              <a:rPr dirty="0" sz="2800" lang="en-US">
                <a:latin typeface="Times New Roman" panose="02020603050405020304" pitchFamily="18" charset="0"/>
                <a:cs typeface="Times New Roman" panose="02020603050405020304" pitchFamily="18" charset="0"/>
              </a:rPr>
              <a:t>e</a:t>
            </a:r>
            <a:endParaRPr dirty="0" sz="2800">
              <a:latin typeface="Times New Roman" panose="02020603050405020304" pitchFamily="18" charset="0"/>
              <a:cs typeface="Times New Roman" panose="02020603050405020304" pitchFamily="18" charset="0"/>
            </a:endParaRPr>
          </a:p>
          <a:p>
            <a:pPr algn="just" indent="0" lvl="0" marL="0" rtl="0">
              <a:spcBef>
                <a:spcPts val="360"/>
              </a:spcBef>
              <a:spcAft>
                <a:spcPts val="0"/>
              </a:spcAft>
              <a:buClr>
                <a:srgbClr val="000000"/>
              </a:buClr>
              <a:buSzPts val="1100"/>
              <a:buFont typeface="Arial"/>
              <a:buNone/>
            </a:pPr>
            <a:r>
              <a:rPr dirty="0" sz="2800" lang="en-US">
                <a:latin typeface="Times New Roman" panose="02020603050405020304" pitchFamily="18" charset="0"/>
                <a:cs typeface="Times New Roman" panose="02020603050405020304" pitchFamily="18" charset="0"/>
              </a:rPr>
              <a:t>3.Solar Panels</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1</a:t>
            </a:r>
            <a:r>
              <a:rPr dirty="0" sz="2800" lang="en-US">
                <a:latin typeface="Times New Roman" panose="02020603050405020304" pitchFamily="18" charset="0"/>
                <a:cs typeface="Times New Roman" panose="02020603050405020304" pitchFamily="18" charset="0"/>
              </a:rPr>
              <a:t>4</a:t>
            </a:r>
            <a:r>
              <a:rPr dirty="0" sz="2800" lang="en-US">
                <a:latin typeface="Times New Roman" panose="02020603050405020304" pitchFamily="18" charset="0"/>
                <a:cs typeface="Times New Roman" panose="02020603050405020304" pitchFamily="18" charset="0"/>
              </a:rPr>
              <a:t>.</a:t>
            </a:r>
            <a:r>
              <a:rPr dirty="0" sz="2800" lang="en-US">
                <a:latin typeface="Times New Roman" panose="02020603050405020304" pitchFamily="18" charset="0"/>
                <a:cs typeface="Times New Roman" panose="02020603050405020304" pitchFamily="18" charset="0"/>
              </a:rPr>
              <a:t>M</a:t>
            </a:r>
            <a:r>
              <a:rPr dirty="0" sz="2800" lang="en-US">
                <a:latin typeface="Times New Roman" panose="02020603050405020304" pitchFamily="18" charset="0"/>
                <a:cs typeface="Times New Roman" panose="02020603050405020304" pitchFamily="18" charset="0"/>
              </a:rPr>
              <a:t>o</a:t>
            </a:r>
            <a:r>
              <a:rPr dirty="0" sz="2800" lang="en-US">
                <a:latin typeface="Times New Roman" panose="02020603050405020304" pitchFamily="18" charset="0"/>
                <a:cs typeface="Times New Roman" panose="02020603050405020304" pitchFamily="18" charset="0"/>
              </a:rPr>
              <a:t>u</a:t>
            </a:r>
            <a:r>
              <a:rPr dirty="0" sz="2800" lang="en-US">
                <a:latin typeface="Times New Roman" panose="02020603050405020304" pitchFamily="18" charset="0"/>
                <a:cs typeface="Times New Roman" panose="02020603050405020304" pitchFamily="18" charset="0"/>
              </a:rPr>
              <a:t>n</a:t>
            </a:r>
            <a:r>
              <a:rPr dirty="0" sz="2800" lang="en-US">
                <a:latin typeface="Times New Roman" panose="02020603050405020304" pitchFamily="18" charset="0"/>
                <a:cs typeface="Times New Roman" panose="02020603050405020304" pitchFamily="18" charset="0"/>
              </a:rPr>
              <a:t>t</a:t>
            </a:r>
            <a:r>
              <a:rPr dirty="0" sz="2800" lang="en-US">
                <a:latin typeface="Times New Roman" panose="02020603050405020304" pitchFamily="18" charset="0"/>
                <a:cs typeface="Times New Roman" panose="02020603050405020304" pitchFamily="18" charset="0"/>
              </a:rPr>
              <a:t>s</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a</a:t>
            </a:r>
            <a:r>
              <a:rPr dirty="0" sz="2800" lang="en-US">
                <a:latin typeface="Times New Roman" panose="02020603050405020304" pitchFamily="18" charset="0"/>
                <a:cs typeface="Times New Roman" panose="02020603050405020304" pitchFamily="18" charset="0"/>
              </a:rPr>
              <a:t>n</a:t>
            </a:r>
            <a:r>
              <a:rPr dirty="0" sz="2800" lang="en-US">
                <a:latin typeface="Times New Roman" panose="02020603050405020304" pitchFamily="18" charset="0"/>
                <a:cs typeface="Times New Roman" panose="02020603050405020304" pitchFamily="18" charset="0"/>
              </a:rPr>
              <a:t>d</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j</a:t>
            </a:r>
            <a:r>
              <a:rPr dirty="0" sz="2800" lang="en-US">
                <a:latin typeface="Times New Roman" panose="02020603050405020304" pitchFamily="18" charset="0"/>
                <a:cs typeface="Times New Roman" panose="02020603050405020304" pitchFamily="18" charset="0"/>
              </a:rPr>
              <a:t>o</a:t>
            </a:r>
            <a:r>
              <a:rPr dirty="0" sz="2800" lang="en-US">
                <a:latin typeface="Times New Roman" panose="02020603050405020304" pitchFamily="18" charset="0"/>
                <a:cs typeface="Times New Roman" panose="02020603050405020304" pitchFamily="18" charset="0"/>
              </a:rPr>
              <a:t>i</a:t>
            </a:r>
            <a:r>
              <a:rPr dirty="0" sz="2800" lang="en-US">
                <a:latin typeface="Times New Roman" panose="02020603050405020304" pitchFamily="18" charset="0"/>
                <a:cs typeface="Times New Roman" panose="02020603050405020304" pitchFamily="18" charset="0"/>
              </a:rPr>
              <a:t>n</a:t>
            </a:r>
            <a:r>
              <a:rPr dirty="0" sz="2800" lang="en-US">
                <a:latin typeface="Times New Roman" panose="02020603050405020304" pitchFamily="18" charset="0"/>
                <a:cs typeface="Times New Roman" panose="02020603050405020304" pitchFamily="18" charset="0"/>
              </a:rPr>
              <a:t>t</a:t>
            </a:r>
            <a:r>
              <a:rPr dirty="0" sz="2800" lang="en-US">
                <a:latin typeface="Times New Roman" panose="02020603050405020304" pitchFamily="18" charset="0"/>
                <a:cs typeface="Times New Roman" panose="02020603050405020304" pitchFamily="18" charset="0"/>
              </a:rPr>
              <a:t>s</a:t>
            </a:r>
            <a:endParaRPr dirty="0" sz="2800">
              <a:latin typeface="Times New Roman" panose="02020603050405020304" pitchFamily="18" charset="0"/>
              <a:cs typeface="Times New Roman" panose="02020603050405020304" pitchFamily="18" charset="0"/>
            </a:endParaRPr>
          </a:p>
          <a:p>
            <a:pPr algn="just" indent="0" lvl="0" marL="0" rtl="0">
              <a:spcBef>
                <a:spcPts val="360"/>
              </a:spcBef>
              <a:spcAft>
                <a:spcPts val="0"/>
              </a:spcAft>
              <a:buClr>
                <a:srgbClr val="000000"/>
              </a:buClr>
              <a:buSzPts val="1100"/>
              <a:buFont typeface="Arial"/>
              <a:buNone/>
            </a:pPr>
            <a:r>
              <a:rPr dirty="0" sz="2800" lang="en-US">
                <a:latin typeface="Times New Roman" panose="02020603050405020304" pitchFamily="18" charset="0"/>
                <a:cs typeface="Times New Roman" panose="02020603050405020304" pitchFamily="18" charset="0"/>
              </a:rPr>
              <a:t>4.Battery</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1</a:t>
            </a:r>
            <a:r>
              <a:rPr dirty="0" sz="2800" lang="en-US">
                <a:latin typeface="Times New Roman" panose="02020603050405020304" pitchFamily="18" charset="0"/>
                <a:cs typeface="Times New Roman" panose="02020603050405020304" pitchFamily="18" charset="0"/>
              </a:rPr>
              <a:t>5</a:t>
            </a:r>
            <a:r>
              <a:rPr dirty="0" sz="2800" lang="en-US">
                <a:latin typeface="Times New Roman" panose="02020603050405020304" pitchFamily="18" charset="0"/>
                <a:cs typeface="Times New Roman" panose="02020603050405020304" pitchFamily="18" charset="0"/>
              </a:rPr>
              <a:t>.</a:t>
            </a:r>
            <a:r>
              <a:rPr dirty="0" sz="2800" lang="en-US">
                <a:latin typeface="Times New Roman" panose="02020603050405020304" pitchFamily="18" charset="0"/>
                <a:cs typeface="Times New Roman" panose="02020603050405020304" pitchFamily="18" charset="0"/>
              </a:rPr>
              <a:t>S</a:t>
            </a:r>
            <a:r>
              <a:rPr dirty="0" sz="2800" lang="en-US">
                <a:latin typeface="Times New Roman" panose="02020603050405020304" pitchFamily="18" charset="0"/>
                <a:cs typeface="Times New Roman" panose="02020603050405020304" pitchFamily="18" charset="0"/>
              </a:rPr>
              <a:t>c</a:t>
            </a:r>
            <a:r>
              <a:rPr dirty="0" sz="2800" lang="en-US">
                <a:latin typeface="Times New Roman" panose="02020603050405020304" pitchFamily="18" charset="0"/>
                <a:cs typeface="Times New Roman" panose="02020603050405020304" pitchFamily="18" charset="0"/>
              </a:rPr>
              <a:t>r</a:t>
            </a:r>
            <a:r>
              <a:rPr dirty="0" sz="2800" lang="en-US">
                <a:latin typeface="Times New Roman" panose="02020603050405020304" pitchFamily="18" charset="0"/>
                <a:cs typeface="Times New Roman" panose="02020603050405020304" pitchFamily="18" charset="0"/>
              </a:rPr>
              <a:t>e</a:t>
            </a:r>
            <a:r>
              <a:rPr dirty="0" sz="2800" lang="en-US">
                <a:latin typeface="Times New Roman" panose="02020603050405020304" pitchFamily="18" charset="0"/>
                <a:cs typeface="Times New Roman" panose="02020603050405020304" pitchFamily="18" charset="0"/>
              </a:rPr>
              <a:t>w</a:t>
            </a:r>
            <a:r>
              <a:rPr dirty="0" sz="2800" lang="en-US">
                <a:latin typeface="Times New Roman" panose="02020603050405020304" pitchFamily="18" charset="0"/>
                <a:cs typeface="Times New Roman" panose="02020603050405020304" pitchFamily="18" charset="0"/>
              </a:rPr>
              <a:t>s</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a</a:t>
            </a:r>
            <a:r>
              <a:rPr dirty="0" sz="2800" lang="en-US">
                <a:latin typeface="Times New Roman" panose="02020603050405020304" pitchFamily="18" charset="0"/>
                <a:cs typeface="Times New Roman" panose="02020603050405020304" pitchFamily="18" charset="0"/>
              </a:rPr>
              <a:t>n</a:t>
            </a:r>
            <a:r>
              <a:rPr dirty="0" sz="2800" lang="en-US">
                <a:latin typeface="Times New Roman" panose="02020603050405020304" pitchFamily="18" charset="0"/>
                <a:cs typeface="Times New Roman" panose="02020603050405020304" pitchFamily="18" charset="0"/>
              </a:rPr>
              <a:t>d</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Bolte</a:t>
            </a:r>
            <a:endParaRPr dirty="0" sz="2800">
              <a:latin typeface="Times New Roman" panose="02020603050405020304" pitchFamily="18" charset="0"/>
              <a:cs typeface="Times New Roman" panose="02020603050405020304" pitchFamily="18" charset="0"/>
            </a:endParaRPr>
          </a:p>
          <a:p>
            <a:pPr algn="just" indent="0" lvl="0" marL="0" rtl="0">
              <a:spcBef>
                <a:spcPts val="360"/>
              </a:spcBef>
              <a:spcAft>
                <a:spcPts val="0"/>
              </a:spcAft>
              <a:buClr>
                <a:srgbClr val="000000"/>
              </a:buClr>
              <a:buSzPts val="1100"/>
              <a:buFont typeface="Arial"/>
              <a:buNone/>
            </a:pPr>
            <a:r>
              <a:rPr dirty="0" sz="2800" lang="en-US">
                <a:latin typeface="Times New Roman" panose="02020603050405020304" pitchFamily="18" charset="0"/>
                <a:cs typeface="Times New Roman" panose="02020603050405020304" pitchFamily="18" charset="0"/>
              </a:rPr>
              <a:t>5.HEPA Filter</a:t>
            </a:r>
            <a:endParaRPr dirty="0" sz="2800">
              <a:latin typeface="Times New Roman" panose="02020603050405020304" pitchFamily="18" charset="0"/>
              <a:cs typeface="Times New Roman" panose="02020603050405020304" pitchFamily="18" charset="0"/>
            </a:endParaRPr>
          </a:p>
          <a:p>
            <a:pPr algn="just" indent="0" lvl="0" marL="0" rtl="0">
              <a:spcBef>
                <a:spcPts val="360"/>
              </a:spcBef>
              <a:spcAft>
                <a:spcPts val="0"/>
              </a:spcAft>
              <a:buClr>
                <a:srgbClr val="000000"/>
              </a:buClr>
              <a:buSzPts val="1100"/>
              <a:buFont typeface="Arial"/>
              <a:buNone/>
            </a:pPr>
            <a:r>
              <a:rPr dirty="0" sz="2800" lang="en-US">
                <a:latin typeface="Times New Roman" panose="02020603050405020304" pitchFamily="18" charset="0"/>
                <a:cs typeface="Times New Roman" panose="02020603050405020304" pitchFamily="18" charset="0"/>
              </a:rPr>
              <a:t>6.Active Carbon Filter</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 </a:t>
            </a:r>
            <a:endParaRPr dirty="0" sz="2800">
              <a:latin typeface="Times New Roman" panose="02020603050405020304" pitchFamily="18" charset="0"/>
              <a:cs typeface="Times New Roman" panose="02020603050405020304" pitchFamily="18" charset="0"/>
            </a:endParaRPr>
          </a:p>
          <a:p>
            <a:pPr algn="just" indent="0" lvl="0" marL="0" rtl="0">
              <a:spcBef>
                <a:spcPts val="360"/>
              </a:spcBef>
              <a:spcAft>
                <a:spcPts val="0"/>
              </a:spcAft>
              <a:buClr>
                <a:srgbClr val="000000"/>
              </a:buClr>
              <a:buSzPts val="1100"/>
              <a:buFont typeface="Arial"/>
              <a:buNone/>
            </a:pPr>
            <a:r>
              <a:rPr dirty="0" sz="2800" lang="en-US">
                <a:latin typeface="Times New Roman" panose="02020603050405020304" pitchFamily="18" charset="0"/>
                <a:cs typeface="Times New Roman" panose="02020603050405020304" pitchFamily="18" charset="0"/>
              </a:rPr>
              <a:t>7.Castor Wheels</a:t>
            </a:r>
            <a:endParaRPr dirty="0" sz="2800">
              <a:latin typeface="Times New Roman" panose="02020603050405020304" pitchFamily="18" charset="0"/>
              <a:cs typeface="Times New Roman" panose="02020603050405020304" pitchFamily="18" charset="0"/>
            </a:endParaRPr>
          </a:p>
          <a:p>
            <a:pPr algn="just" indent="0" lvl="0" marL="0" rtl="0">
              <a:spcBef>
                <a:spcPts val="360"/>
              </a:spcBef>
              <a:spcAft>
                <a:spcPts val="0"/>
              </a:spcAft>
              <a:buClr>
                <a:srgbClr val="000000"/>
              </a:buClr>
              <a:buSzPts val="1100"/>
              <a:buFont typeface="Arial"/>
              <a:buNone/>
            </a:pPr>
            <a:r>
              <a:rPr dirty="0" sz="2800" lang="en-US">
                <a:latin typeface="Times New Roman" panose="02020603050405020304" pitchFamily="18" charset="0"/>
                <a:cs typeface="Times New Roman" panose="02020603050405020304" pitchFamily="18" charset="0"/>
              </a:rPr>
              <a:t>8.Inverter Setup</a:t>
            </a:r>
            <a:endParaRPr dirty="0" sz="2800">
              <a:latin typeface="Times New Roman" panose="02020603050405020304" pitchFamily="18" charset="0"/>
              <a:cs typeface="Times New Roman" panose="02020603050405020304" pitchFamily="18" charset="0"/>
            </a:endParaRPr>
          </a:p>
          <a:p>
            <a:pPr algn="just" indent="0" lvl="0" marL="0" rtl="0">
              <a:spcBef>
                <a:spcPts val="360"/>
              </a:spcBef>
              <a:spcAft>
                <a:spcPts val="0"/>
              </a:spcAft>
              <a:buClr>
                <a:srgbClr val="000000"/>
              </a:buClr>
              <a:buSzPts val="1100"/>
              <a:buFont typeface="Arial"/>
              <a:buNone/>
            </a:pPr>
            <a:r>
              <a:rPr dirty="0" sz="2800" lang="en-US">
                <a:latin typeface="Times New Roman" panose="02020603050405020304" pitchFamily="18" charset="0"/>
                <a:cs typeface="Times New Roman" panose="02020603050405020304" pitchFamily="18" charset="0"/>
              </a:rPr>
              <a:t>9.Electrical Setu</a:t>
            </a:r>
            <a:endParaRPr dirty="0" sz="2800">
              <a:latin typeface="Times New Roman" panose="02020603050405020304" pitchFamily="18" charset="0"/>
              <a:cs typeface="Times New Roman" panose="02020603050405020304" pitchFamily="18" charset="0"/>
            </a:endParaRPr>
          </a:p>
          <a:p>
            <a:pPr algn="just" indent="0" lvl="0" marL="0" rtl="0">
              <a:spcBef>
                <a:spcPts val="360"/>
              </a:spcBef>
              <a:spcAft>
                <a:spcPts val="0"/>
              </a:spcAft>
              <a:buClr>
                <a:srgbClr val="000000"/>
              </a:buClr>
              <a:buSzPts val="1100"/>
              <a:buFont typeface="Arial"/>
              <a:buNone/>
            </a:pPr>
            <a:endParaRPr dirty="0" sz="2800">
              <a:latin typeface="Times New Roman" panose="02020603050405020304" pitchFamily="18" charset="0"/>
              <a:cs typeface="Times New Roman" panose="02020603050405020304" pitchFamily="18" charset="0"/>
            </a:endParaRPr>
          </a:p>
          <a:p>
            <a:pPr algn="just" indent="0" lvl="0" marL="0" rtl="0">
              <a:spcBef>
                <a:spcPts val="360"/>
              </a:spcBef>
              <a:spcAft>
                <a:spcPts val="0"/>
              </a:spcAft>
              <a:buClr>
                <a:srgbClr val="000000"/>
              </a:buClr>
              <a:buSzPts val="1100"/>
              <a:buFont typeface="Arial"/>
              <a:buNone/>
            </a:pPr>
            <a:r>
              <a:rPr dirty="0" sz="2800">
                <a:latin typeface="Times New Roman" panose="02020603050405020304" pitchFamily="18" charset="0"/>
                <a:cs typeface="Times New Roman" panose="02020603050405020304" pitchFamily="18" charset="0"/>
              </a:rPr>
              <a:t>3.Solar Panels</a:t>
            </a:r>
            <a:endParaRPr dirty="0" sz="2800">
              <a:latin typeface="Times New Roman" panose="02020603050405020304" pitchFamily="18" charset="0"/>
              <a:cs typeface="Times New Roman" panose="02020603050405020304" pitchFamily="18" charset="0"/>
            </a:endParaRPr>
          </a:p>
          <a:p>
            <a:pPr algn="just" indent="0" lvl="0" marL="0" rtl="0">
              <a:spcBef>
                <a:spcPts val="360"/>
              </a:spcBef>
              <a:spcAft>
                <a:spcPts val="0"/>
              </a:spcAft>
              <a:buClr>
                <a:srgbClr val="000000"/>
              </a:buClr>
              <a:buSzPts val="1100"/>
              <a:buFont typeface="Arial"/>
              <a:buNone/>
            </a:pPr>
            <a:r>
              <a:rPr dirty="0" sz="2800">
                <a:latin typeface="Times New Roman" panose="02020603050405020304" pitchFamily="18" charset="0"/>
                <a:cs typeface="Times New Roman" panose="02020603050405020304" pitchFamily="18" charset="0"/>
              </a:rPr>
              <a:t>4.Battery</a:t>
            </a:r>
            <a:endParaRPr dirty="0" sz="2800">
              <a:latin typeface="Times New Roman" panose="02020603050405020304" pitchFamily="18" charset="0"/>
              <a:cs typeface="Times New Roman" panose="02020603050405020304" pitchFamily="18" charset="0"/>
            </a:endParaRPr>
          </a:p>
          <a:p>
            <a:pPr algn="just" indent="0" lvl="0" marL="0" rtl="0">
              <a:spcBef>
                <a:spcPts val="360"/>
              </a:spcBef>
              <a:spcAft>
                <a:spcPts val="0"/>
              </a:spcAft>
              <a:buClr>
                <a:srgbClr val="000000"/>
              </a:buClr>
              <a:buSzPts val="1100"/>
              <a:buFont typeface="Arial"/>
              <a:buNone/>
            </a:pPr>
            <a:r>
              <a:rPr dirty="0" sz="2800">
                <a:latin typeface="Times New Roman" panose="02020603050405020304" pitchFamily="18" charset="0"/>
                <a:cs typeface="Times New Roman" panose="02020603050405020304" pitchFamily="18" charset="0"/>
              </a:rPr>
              <a:t>5.HEPA Filter</a:t>
            </a:r>
            <a:endParaRPr dirty="0" sz="2800">
              <a:latin typeface="Times New Roman" panose="02020603050405020304" pitchFamily="18" charset="0"/>
              <a:cs typeface="Times New Roman" panose="02020603050405020304" pitchFamily="18" charset="0"/>
            </a:endParaRPr>
          </a:p>
          <a:p>
            <a:pPr algn="just" indent="0" lvl="0" marL="0" rtl="0">
              <a:spcBef>
                <a:spcPts val="360"/>
              </a:spcBef>
              <a:spcAft>
                <a:spcPts val="0"/>
              </a:spcAft>
              <a:buClr>
                <a:srgbClr val="000000"/>
              </a:buClr>
              <a:buSzPts val="1100"/>
              <a:buFont typeface="Arial"/>
              <a:buNone/>
            </a:pPr>
            <a:r>
              <a:rPr dirty="0" sz="2800">
                <a:latin typeface="Times New Roman" panose="02020603050405020304" pitchFamily="18" charset="0"/>
                <a:cs typeface="Times New Roman" panose="02020603050405020304" pitchFamily="18" charset="0"/>
              </a:rPr>
              <a:t>6.Active Carbon Filter</a:t>
            </a:r>
            <a:endParaRPr dirty="0" sz="2800">
              <a:latin typeface="Times New Roman" panose="02020603050405020304" pitchFamily="18" charset="0"/>
              <a:cs typeface="Times New Roman" panose="02020603050405020304" pitchFamily="18" charset="0"/>
            </a:endParaRPr>
          </a:p>
          <a:p>
            <a:pPr algn="just" indent="0" lvl="0" marL="0" rtl="0">
              <a:spcBef>
                <a:spcPts val="360"/>
              </a:spcBef>
              <a:spcAft>
                <a:spcPts val="0"/>
              </a:spcAft>
              <a:buClr>
                <a:srgbClr val="000000"/>
              </a:buClr>
              <a:buSzPts val="1100"/>
              <a:buFont typeface="Arial"/>
              <a:buNone/>
            </a:pPr>
            <a:r>
              <a:rPr dirty="0" sz="2800">
                <a:latin typeface="Times New Roman" panose="02020603050405020304" pitchFamily="18" charset="0"/>
                <a:cs typeface="Times New Roman" panose="02020603050405020304" pitchFamily="18" charset="0"/>
              </a:rPr>
              <a:t>7.Castor Wheels</a:t>
            </a:r>
            <a:endParaRPr dirty="0" sz="2800">
              <a:latin typeface="Times New Roman" panose="02020603050405020304" pitchFamily="18" charset="0"/>
              <a:cs typeface="Times New Roman" panose="02020603050405020304" pitchFamily="18" charset="0"/>
            </a:endParaRPr>
          </a:p>
          <a:p>
            <a:pPr algn="just" indent="0" lvl="0" marL="0" rtl="0">
              <a:spcBef>
                <a:spcPts val="360"/>
              </a:spcBef>
              <a:spcAft>
                <a:spcPts val="0"/>
              </a:spcAft>
              <a:buClr>
                <a:srgbClr val="000000"/>
              </a:buClr>
              <a:buSzPts val="1100"/>
              <a:buFont typeface="Arial"/>
              <a:buNone/>
            </a:pPr>
            <a:r>
              <a:rPr dirty="0" sz="2800">
                <a:latin typeface="Times New Roman" panose="02020603050405020304" pitchFamily="18" charset="0"/>
                <a:cs typeface="Times New Roman" panose="02020603050405020304" pitchFamily="18" charset="0"/>
              </a:rPr>
              <a:t>8.Inverter Setup</a:t>
            </a:r>
            <a:endParaRPr dirty="0" sz="2800">
              <a:latin typeface="Times New Roman" panose="02020603050405020304" pitchFamily="18" charset="0"/>
              <a:cs typeface="Times New Roman" panose="02020603050405020304" pitchFamily="18" charset="0"/>
            </a:endParaRPr>
          </a:p>
          <a:p>
            <a:pPr algn="just" indent="0" lvl="0" marL="0" rtl="0">
              <a:spcBef>
                <a:spcPts val="360"/>
              </a:spcBef>
              <a:spcAft>
                <a:spcPts val="0"/>
              </a:spcAft>
              <a:buClr>
                <a:srgbClr val="000000"/>
              </a:buClr>
              <a:buSzPts val="1100"/>
              <a:buFont typeface="Arial"/>
              <a:buNone/>
            </a:pPr>
            <a:r>
              <a:rPr dirty="0" sz="2800">
                <a:latin typeface="Times New Roman" panose="02020603050405020304" pitchFamily="18" charset="0"/>
                <a:cs typeface="Times New Roman" panose="02020603050405020304" pitchFamily="18" charset="0"/>
              </a:rPr>
              <a:t>9.Electrical Setup</a:t>
            </a:r>
            <a:endParaRPr dirty="0" sz="2800">
              <a:latin typeface="Times New Roman" panose="02020603050405020304" pitchFamily="18" charset="0"/>
              <a:cs typeface="Times New Roman" panose="02020603050405020304" pitchFamily="18" charset="0"/>
            </a:endParaRPr>
          </a:p>
          <a:p>
            <a:pPr algn="just" indent="0" lvl="0" marL="0" rtl="0">
              <a:spcBef>
                <a:spcPts val="360"/>
              </a:spcBef>
              <a:spcAft>
                <a:spcPts val="0"/>
              </a:spcAft>
              <a:buClr>
                <a:srgbClr val="000000"/>
              </a:buClr>
              <a:buSzPts val="1100"/>
              <a:buFont typeface="Arial"/>
              <a:buNone/>
            </a:pPr>
            <a:r>
              <a:rPr dirty="0" sz="2800">
                <a:latin typeface="Times New Roman" panose="02020603050405020304" pitchFamily="18" charset="0"/>
                <a:cs typeface="Times New Roman" panose="02020603050405020304" pitchFamily="18" charset="0"/>
              </a:rPr>
              <a:t>10.LCD Display</a:t>
            </a:r>
            <a:endParaRPr dirty="0" sz="2800">
              <a:latin typeface="Times New Roman" panose="02020603050405020304" pitchFamily="18" charset="0"/>
              <a:cs typeface="Times New Roman" panose="02020603050405020304" pitchFamily="18" charset="0"/>
            </a:endParaRPr>
          </a:p>
          <a:p>
            <a:pPr algn="just" indent="0" lvl="0" marL="0" rtl="0">
              <a:spcBef>
                <a:spcPts val="360"/>
              </a:spcBef>
              <a:spcAft>
                <a:spcPts val="0"/>
              </a:spcAft>
              <a:buClr>
                <a:srgbClr val="000000"/>
              </a:buClr>
              <a:buSzPts val="1100"/>
              <a:buFont typeface="Arial"/>
              <a:buNone/>
            </a:pPr>
            <a:r>
              <a:rPr dirty="0" sz="2800">
                <a:latin typeface="Times New Roman" panose="02020603050405020304" pitchFamily="18" charset="0"/>
                <a:cs typeface="Times New Roman" panose="02020603050405020304" pitchFamily="18" charset="0"/>
              </a:rPr>
              <a:t>11.Keypad</a:t>
            </a:r>
            <a:endParaRPr dirty="0" sz="2800">
              <a:latin typeface="Times New Roman" panose="02020603050405020304" pitchFamily="18" charset="0"/>
              <a:cs typeface="Times New Roman" panose="02020603050405020304" pitchFamily="18" charset="0"/>
            </a:endParaRPr>
          </a:p>
          <a:p>
            <a:pPr algn="just" indent="0" lvl="0" marL="0" rtl="0">
              <a:spcBef>
                <a:spcPts val="360"/>
              </a:spcBef>
              <a:spcAft>
                <a:spcPts val="0"/>
              </a:spcAft>
              <a:buClr>
                <a:srgbClr val="000000"/>
              </a:buClr>
              <a:buSzPts val="1100"/>
              <a:buFont typeface="Arial"/>
              <a:buNone/>
            </a:pPr>
            <a:r>
              <a:rPr dirty="0" sz="2800">
                <a:latin typeface="Times New Roman" panose="02020603050405020304" pitchFamily="18" charset="0"/>
                <a:cs typeface="Times New Roman" panose="02020603050405020304" pitchFamily="18" charset="0"/>
              </a:rPr>
              <a:t>12.Buttons and Switches</a:t>
            </a:r>
            <a:endParaRPr dirty="0" sz="2800">
              <a:latin typeface="Times New Roman" panose="02020603050405020304" pitchFamily="18" charset="0"/>
              <a:cs typeface="Times New Roman" panose="02020603050405020304" pitchFamily="18" charset="0"/>
            </a:endParaRPr>
          </a:p>
          <a:p>
            <a:pPr algn="just" indent="0" lvl="0" marL="0" rtl="0">
              <a:spcBef>
                <a:spcPts val="360"/>
              </a:spcBef>
              <a:spcAft>
                <a:spcPts val="0"/>
              </a:spcAft>
              <a:buClr>
                <a:srgbClr val="000000"/>
              </a:buClr>
              <a:buSzPts val="1100"/>
              <a:buFont typeface="Arial"/>
              <a:buNone/>
            </a:pPr>
            <a:r>
              <a:rPr dirty="0" sz="2800">
                <a:latin typeface="Times New Roman" panose="02020603050405020304" pitchFamily="18" charset="0"/>
                <a:cs typeface="Times New Roman" panose="02020603050405020304" pitchFamily="18" charset="0"/>
              </a:rPr>
              <a:t>13.Supporting Frame</a:t>
            </a:r>
            <a:endParaRPr dirty="0" sz="2800">
              <a:latin typeface="Times New Roman" panose="02020603050405020304" pitchFamily="18" charset="0"/>
              <a:cs typeface="Times New Roman" panose="02020603050405020304" pitchFamily="18" charset="0"/>
            </a:endParaRPr>
          </a:p>
          <a:p>
            <a:pPr algn="just" indent="0" lvl="0" marL="0" rtl="0">
              <a:spcBef>
                <a:spcPts val="360"/>
              </a:spcBef>
              <a:spcAft>
                <a:spcPts val="0"/>
              </a:spcAft>
              <a:buClr>
                <a:srgbClr val="000000"/>
              </a:buClr>
              <a:buSzPts val="1100"/>
              <a:buFont typeface="Arial"/>
              <a:buNone/>
            </a:pPr>
            <a:r>
              <a:rPr dirty="0" sz="2800">
                <a:latin typeface="Times New Roman" panose="02020603050405020304" pitchFamily="18" charset="0"/>
                <a:cs typeface="Times New Roman" panose="02020603050405020304" pitchFamily="18" charset="0"/>
              </a:rPr>
              <a:t>14.Mounts and Joints</a:t>
            </a:r>
            <a:endParaRPr dirty="0" sz="2800">
              <a:latin typeface="Times New Roman" panose="02020603050405020304" pitchFamily="18" charset="0"/>
              <a:cs typeface="Times New Roman" panose="02020603050405020304" pitchFamily="18" charset="0"/>
            </a:endParaRPr>
          </a:p>
          <a:p>
            <a:pPr algn="just" indent="0" lvl="0" marL="0" rtl="0">
              <a:spcBef>
                <a:spcPts val="360"/>
              </a:spcBef>
              <a:spcAft>
                <a:spcPts val="0"/>
              </a:spcAft>
              <a:buClr>
                <a:srgbClr val="000000"/>
              </a:buClr>
              <a:buSzPts val="1100"/>
              <a:buFont typeface="Arial"/>
              <a:buNone/>
            </a:pPr>
            <a:r>
              <a:rPr dirty="0" sz="2800">
                <a:latin typeface="Times New Roman" panose="02020603050405020304" pitchFamily="18" charset="0"/>
                <a:cs typeface="Times New Roman" panose="02020603050405020304" pitchFamily="18" charset="0"/>
              </a:rPr>
              <a:t>15.Screws and Bolts</a:t>
            </a:r>
            <a:endParaRPr dirty="0"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69" name="Shape 144"/>
        <p:cNvGrpSpPr/>
        <p:nvPr/>
      </p:nvGrpSpPr>
      <p:grpSpPr>
        <a:xfrm>
          <a:off x="0" y="0"/>
          <a:ext cx="0" cy="0"/>
          <a:chOff x="0" y="0"/>
          <a:chExt cx="0" cy="0"/>
        </a:xfrm>
      </p:grpSpPr>
      <p:sp>
        <p:nvSpPr>
          <p:cNvPr id="1048663" name="Google Shape;146;p5"/>
          <p:cNvSpPr txBox="1">
            <a:spLocks noGrp="1"/>
          </p:cNvSpPr>
          <p:nvPr>
            <p:ph type="title"/>
          </p:nvPr>
        </p:nvSpPr>
        <p:spPr>
          <a:xfrm>
            <a:off x="1751457" y="30253"/>
            <a:ext cx="8120130" cy="1143000"/>
          </a:xfrm>
          <a:prstGeom prst="rect"/>
          <a:noFill/>
          <a:ln>
            <a:noFill/>
          </a:ln>
        </p:spPr>
        <p:txBody>
          <a:bodyPr anchor="ctr" anchorCtr="0" bIns="45700" lIns="91425" rIns="91425" spcFirstLastPara="1" tIns="45700" wrap="square">
            <a:normAutofit/>
          </a:bodyPr>
          <a:p>
            <a:pPr algn="ctr" indent="0" lvl="0" marL="0" rtl="0">
              <a:spcBef>
                <a:spcPts val="0"/>
              </a:spcBef>
              <a:spcAft>
                <a:spcPts val="0"/>
              </a:spcAft>
              <a:buClr>
                <a:schemeClr val="dk1"/>
              </a:buClr>
              <a:buSzPts val="4000"/>
              <a:buFont typeface="Times New Roman"/>
              <a:buNone/>
            </a:pPr>
            <a:r>
              <a:rPr b="1" dirty="0" sz="4000" lang="en-US" u="sng">
                <a:latin typeface="Times New Roman"/>
                <a:ea typeface="Times New Roman"/>
                <a:cs typeface="Times New Roman"/>
                <a:sym typeface="Times New Roman"/>
              </a:rPr>
              <a:t>PROTOTYPE</a:t>
            </a:r>
            <a:endParaRPr dirty="0"/>
          </a:p>
        </p:txBody>
      </p:sp>
      <p:sp>
        <p:nvSpPr>
          <p:cNvPr id="1048664" name="Google Shape;147;p5"/>
          <p:cNvSpPr txBox="1">
            <a:spLocks noGrp="1"/>
          </p:cNvSpPr>
          <p:nvPr>
            <p:ph type="body" idx="1"/>
          </p:nvPr>
        </p:nvSpPr>
        <p:spPr>
          <a:xfrm>
            <a:off x="398703" y="1179351"/>
            <a:ext cx="11394595" cy="4983486"/>
          </a:xfrm>
          <a:prstGeom prst="rect"/>
          <a:noFill/>
          <a:ln>
            <a:noFill/>
          </a:ln>
        </p:spPr>
        <p:txBody>
          <a:bodyPr anchor="t" anchorCtr="0" bIns="45700" lIns="91425" rIns="91425" spcFirstLastPara="1" tIns="45700" wrap="square">
            <a:normAutofit/>
          </a:bodyPr>
          <a:p>
            <a:pPr algn="just" indent="0" lvl="0" marL="0" rtl="0">
              <a:spcBef>
                <a:spcPts val="360"/>
              </a:spcBef>
              <a:spcAft>
                <a:spcPts val="0"/>
              </a:spcAft>
              <a:buClr>
                <a:schemeClr val="dk1"/>
              </a:buClr>
              <a:buSzPts val="1100"/>
              <a:buFont typeface="Arial"/>
              <a:buNone/>
            </a:pPr>
            <a:r>
              <a:rPr dirty="0" sz="2800">
                <a:latin typeface="Times New Roman" panose="02020603050405020304" pitchFamily="18" charset="0"/>
                <a:cs typeface="Times New Roman" panose="02020603050405020304" pitchFamily="18" charset="0"/>
              </a:rPr>
              <a:t>we design a heavy duty outdoor air purifier that is made for outdoor purification along and powered by solar panels so it is energy independent. Our solar air purifier consists of a heavy duty suction fan that pulls air from the bottom of the purifier through a layer of HEPA and Carbon filters for elimination of PM 10 PM 2.5 pollutants as well as gases.</a:t>
            </a:r>
            <a:endParaRPr dirty="0" sz="2800">
              <a:latin typeface="Times New Roman" panose="02020603050405020304" pitchFamily="18" charset="0"/>
              <a:cs typeface="Times New Roman" panose="02020603050405020304" pitchFamily="18" charset="0"/>
            </a:endParaRPr>
          </a:p>
          <a:p>
            <a:pPr algn="just" indent="0" lvl="0" marL="0" rtl="0">
              <a:spcBef>
                <a:spcPts val="360"/>
              </a:spcBef>
              <a:spcAft>
                <a:spcPts val="0"/>
              </a:spcAft>
              <a:buClr>
                <a:schemeClr val="dk1"/>
              </a:buClr>
              <a:buSzPts val="1100"/>
              <a:buFont typeface="Arial"/>
              <a:buNone/>
            </a:pPr>
            <a:r>
              <a:rPr dirty="0" sz="2800">
                <a:latin typeface="Times New Roman" panose="02020603050405020304" pitchFamily="18" charset="0"/>
                <a:cs typeface="Times New Roman" panose="02020603050405020304" pitchFamily="18" charset="0"/>
              </a:rPr>
              <a:t> The purifier uses 2 layer purification, the first one being HEPA layer and second and active carbon filter. The combination of these 2 filters leads to dual filtration using a centrifugal air force to suck large amount of air and purify it of dust particles.</a:t>
            </a:r>
            <a:endParaRPr dirty="0" sz="2800">
              <a:latin typeface="Times New Roman" panose="02020603050405020304" pitchFamily="18" charset="0"/>
              <a:cs typeface="Times New Roman" panose="02020603050405020304" pitchFamily="18" charset="0"/>
            </a:endParaRPr>
          </a:p>
        </p:txBody>
      </p:sp>
      <p:pic>
        <p:nvPicPr>
          <p:cNvPr id="2097169" name="Google Shape;148;p5"/>
          <p:cNvPicPr preferRelativeResize="0">
            <a:picLocks/>
          </p:cNvPicPr>
          <p:nvPr/>
        </p:nvPicPr>
        <p:blipFill rotWithShape="1">
          <a:blip xmlns:r="http://schemas.openxmlformats.org/officeDocument/2006/relationships" r:embed="rId1">
            <a:alphaModFix/>
          </a:blip>
          <a:srcRect/>
          <a:stretch>
            <a:fillRect/>
          </a:stretch>
        </p:blipFill>
        <p:spPr>
          <a:xfrm>
            <a:off x="122714" y="7937"/>
            <a:ext cx="850680" cy="843711"/>
          </a:xfrm>
          <a:prstGeom prst="rect"/>
          <a:noFill/>
          <a:ln>
            <a:noFill/>
          </a:ln>
        </p:spPr>
      </p:pic>
      <p:pic>
        <p:nvPicPr>
          <p:cNvPr id="2097170" name="Google Shape;149;p5"/>
          <p:cNvPicPr preferRelativeResize="0">
            <a:picLocks/>
          </p:cNvPicPr>
          <p:nvPr/>
        </p:nvPicPr>
        <p:blipFill rotWithShape="1">
          <a:blip xmlns:r="http://schemas.openxmlformats.org/officeDocument/2006/relationships" r:embed="rId2">
            <a:alphaModFix/>
          </a:blip>
          <a:srcRect/>
          <a:stretch>
            <a:fillRect/>
          </a:stretch>
        </p:blipFill>
        <p:spPr>
          <a:xfrm>
            <a:off x="10795820" y="142127"/>
            <a:ext cx="1140911" cy="843711"/>
          </a:xfrm>
          <a:prstGeom prst="rect"/>
          <a:noFill/>
          <a:ln>
            <a:noFill/>
          </a:ln>
        </p:spPr>
      </p:pic>
      <p:sp>
        <p:nvSpPr>
          <p:cNvPr id="1048665" name="Google Shape;150;p5"/>
          <p:cNvSpPr txBox="1">
            <a:spLocks noGrp="1"/>
          </p:cNvSpPr>
          <p:nvPr>
            <p:ph type="dt" idx="10"/>
          </p:nvPr>
        </p:nvSpPr>
        <p:spPr>
          <a:xfrm>
            <a:off x="609600" y="6356351"/>
            <a:ext cx="2844800" cy="365125"/>
          </a:xfrm>
          <a:prstGeom prst="rect"/>
          <a:noFill/>
          <a:ln>
            <a:noFill/>
          </a:ln>
        </p:spPr>
        <p:txBody>
          <a:bodyPr anchor="ctr" anchorCtr="0" bIns="45700" lIns="91425" rIns="91425" spcFirstLastPara="1" tIns="45700" wrap="square">
            <a:noAutofit/>
          </a:bodyPr>
          <a:p>
            <a:pPr algn="l" indent="0" lvl="0" marL="0" rtl="0">
              <a:spcBef>
                <a:spcPts val="0"/>
              </a:spcBef>
              <a:spcAft>
                <a:spcPts val="0"/>
              </a:spcAft>
              <a:buNone/>
            </a:pPr>
            <a:fld id="{55373E06-F6EE-452B-BF9E-727EF9D063CF}" type="datetime1">
              <a:rPr lang="en-US" smtClean="0"/>
              <a:t>3/10/2023</a:t>
            </a:fld>
          </a:p>
        </p:txBody>
      </p:sp>
      <p:sp>
        <p:nvSpPr>
          <p:cNvPr id="1048666" name="Google Shape;151;p5"/>
          <p:cNvSpPr txBox="1">
            <a:spLocks noGrp="1"/>
          </p:cNvSpPr>
          <p:nvPr>
            <p:ph type="ftr" idx="11"/>
          </p:nvPr>
        </p:nvSpPr>
        <p:spPr>
          <a:xfrm>
            <a:off x="4165600" y="6356351"/>
            <a:ext cx="3860800" cy="365125"/>
          </a:xfrm>
          <a:prstGeom prst="rect"/>
          <a:noFill/>
          <a:ln>
            <a:noFill/>
          </a:ln>
        </p:spPr>
        <p:txBody>
          <a:bodyPr anchor="ctr" anchorCtr="0" bIns="45700" lIns="91425" rIns="91425" spcFirstLastPara="1" tIns="45700" wrap="square">
            <a:noAutofit/>
          </a:bodyPr>
          <a:p>
            <a:pPr algn="ctr" indent="0" lvl="0" marL="0" rtl="0">
              <a:spcBef>
                <a:spcPts val="0"/>
              </a:spcBef>
              <a:spcAft>
                <a:spcPts val="0"/>
              </a:spcAft>
              <a:buNone/>
            </a:pPr>
            <a:r>
              <a:rPr lang="en-US"/>
              <a:t>SNSCE-CSE- BATCH NO:1 </a:t>
            </a:r>
          </a:p>
        </p:txBody>
      </p:sp>
      <p:sp>
        <p:nvSpPr>
          <p:cNvPr id="1048667" name="Google Shape;152;p5"/>
          <p:cNvSpPr txBox="1">
            <a:spLocks noGrp="1"/>
          </p:cNvSpPr>
          <p:nvPr>
            <p:ph type="sldNum" idx="12"/>
          </p:nvPr>
        </p:nvSpPr>
        <p:spPr>
          <a:xfrm>
            <a:off x="8737600" y="6356351"/>
            <a:ext cx="2844800" cy="365125"/>
          </a:xfrm>
          <a:prstGeom prst="rect"/>
          <a:noFill/>
          <a:ln>
            <a:noFill/>
          </a:ln>
        </p:spPr>
        <p:txBody>
          <a:bodyPr anchor="ctr" anchorCtr="0" bIns="45700" lIns="91425" rIns="91425" spcFirstLastPara="1" tIns="45700" wrap="square">
            <a:noAutofit/>
          </a:bodyPr>
          <a:p>
            <a:pPr algn="r" indent="0" lvl="0" marL="0" rtl="0">
              <a:spcBef>
                <a:spcPts val="0"/>
              </a:spcBef>
              <a:spcAft>
                <a:spcPts val="0"/>
              </a:spcAft>
              <a:buNone/>
            </a:pPr>
            <a:fld id="{00000000-1234-1234-1234-123412341234}" type="slidenum">
              <a:rPr lang="en-US"/>
              <a:t>8</a:t>
            </a:fld>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72" name="Shape 144"/>
        <p:cNvGrpSpPr/>
        <p:nvPr/>
      </p:nvGrpSpPr>
      <p:grpSpPr>
        <a:xfrm>
          <a:off x="0" y="0"/>
          <a:ext cx="0" cy="0"/>
          <a:chOff x="0" y="0"/>
          <a:chExt cx="0" cy="0"/>
        </a:xfrm>
      </p:grpSpPr>
      <p:sp>
        <p:nvSpPr>
          <p:cNvPr id="1048670" name="Google Shape;146;p5"/>
          <p:cNvSpPr txBox="1">
            <a:spLocks noGrp="1"/>
          </p:cNvSpPr>
          <p:nvPr>
            <p:ph type="title"/>
          </p:nvPr>
        </p:nvSpPr>
        <p:spPr>
          <a:xfrm>
            <a:off x="1751457" y="30253"/>
            <a:ext cx="8120130" cy="1143000"/>
          </a:xfrm>
          <a:prstGeom prst="rect"/>
          <a:noFill/>
          <a:ln>
            <a:noFill/>
          </a:ln>
        </p:spPr>
        <p:txBody>
          <a:bodyPr anchor="ctr" anchorCtr="0" bIns="45700" lIns="91425" rIns="91425" spcFirstLastPara="1" tIns="45700" wrap="square">
            <a:normAutofit/>
          </a:bodyPr>
          <a:p>
            <a:pPr algn="ctr" indent="0" lvl="0" marL="0" rtl="0">
              <a:spcBef>
                <a:spcPts val="0"/>
              </a:spcBef>
              <a:spcAft>
                <a:spcPts val="0"/>
              </a:spcAft>
              <a:buClr>
                <a:schemeClr val="dk1"/>
              </a:buClr>
              <a:buSzPts val="4000"/>
              <a:buFont typeface="Times New Roman"/>
              <a:buNone/>
            </a:pPr>
            <a:r>
              <a:rPr b="1" dirty="0" sz="4000" lang="en-US" u="sng">
                <a:latin typeface="Times New Roman"/>
                <a:ea typeface="Times New Roman"/>
                <a:cs typeface="Times New Roman"/>
                <a:sym typeface="Times New Roman"/>
              </a:rPr>
              <a:t>PROTOTYPE</a:t>
            </a:r>
            <a:endParaRPr dirty="0"/>
          </a:p>
        </p:txBody>
      </p:sp>
      <p:sp>
        <p:nvSpPr>
          <p:cNvPr id="1048671" name="Google Shape;147;p5"/>
          <p:cNvSpPr txBox="1">
            <a:spLocks noGrp="1"/>
          </p:cNvSpPr>
          <p:nvPr>
            <p:ph type="body" idx="1"/>
          </p:nvPr>
        </p:nvSpPr>
        <p:spPr>
          <a:xfrm>
            <a:off x="398703" y="1179351"/>
            <a:ext cx="11394595" cy="4983486"/>
          </a:xfrm>
          <a:prstGeom prst="rect"/>
          <a:noFill/>
          <a:ln>
            <a:noFill/>
          </a:ln>
        </p:spPr>
        <p:txBody>
          <a:bodyPr anchor="t" anchorCtr="0" bIns="45700" lIns="91425" rIns="91425" spcFirstLastPara="1" tIns="45700" wrap="square">
            <a:normAutofit/>
          </a:bodyPr>
          <a:p>
            <a:pPr algn="just" indent="0" lvl="0" marL="0" rtl="0">
              <a:spcBef>
                <a:spcPts val="360"/>
              </a:spcBef>
              <a:spcAft>
                <a:spcPts val="0"/>
              </a:spcAft>
              <a:buClr>
                <a:schemeClr val="dk1"/>
              </a:buClr>
              <a:buSzPts val="1100"/>
              <a:buFont typeface="Arial"/>
              <a:buNone/>
            </a:pPr>
            <a:r>
              <a:rPr dirty="0" sz="2800">
                <a:latin typeface="Times New Roman" panose="02020603050405020304" pitchFamily="18" charset="0"/>
                <a:cs typeface="Times New Roman" panose="02020603050405020304" pitchFamily="18" charset="0"/>
              </a:rPr>
              <a:t>Now this suction fan is used to suck out air using high power centrifugal force and blowing out fresh air from the top. The system also includes an air quality sensor and display to display the current air quality. We now use a solar panel for the power supply. The panel is used to supply electricity to battery which in turn powers the motor to run the suction fan.</a:t>
            </a:r>
            <a:endParaRPr dirty="0" sz="2800">
              <a:latin typeface="Times New Roman" panose="02020603050405020304" pitchFamily="18" charset="0"/>
              <a:cs typeface="Times New Roman" panose="02020603050405020304" pitchFamily="18" charset="0"/>
            </a:endParaRPr>
          </a:p>
          <a:p>
            <a:pPr algn="just" indent="0" lvl="0" marL="0" rtl="0">
              <a:spcBef>
                <a:spcPts val="360"/>
              </a:spcBef>
              <a:spcAft>
                <a:spcPts val="0"/>
              </a:spcAft>
              <a:buClr>
                <a:schemeClr val="dk1"/>
              </a:buClr>
              <a:buSzPts val="1100"/>
              <a:buFont typeface="Arial"/>
              <a:buNone/>
            </a:pPr>
            <a:r>
              <a:rPr dirty="0" sz="2800">
                <a:latin typeface="Times New Roman" panose="02020603050405020304" pitchFamily="18" charset="0"/>
                <a:cs typeface="Times New Roman" panose="02020603050405020304" pitchFamily="18" charset="0"/>
              </a:rPr>
              <a:t> The machine is mounted with 4 castor wheels and a handle for easy movement. This makes the air purifier portable so it can be easily moved to school play areas, parks, residential areas, public places for efficient and instant pollution control.</a:t>
            </a:r>
            <a:endParaRPr dirty="0" sz="2800">
              <a:latin typeface="Times New Roman" panose="02020603050405020304" pitchFamily="18" charset="0"/>
              <a:cs typeface="Times New Roman" panose="02020603050405020304" pitchFamily="18" charset="0"/>
            </a:endParaRPr>
          </a:p>
        </p:txBody>
      </p:sp>
      <p:pic>
        <p:nvPicPr>
          <p:cNvPr id="2097171" name="Google Shape;148;p5"/>
          <p:cNvPicPr preferRelativeResize="0">
            <a:picLocks/>
          </p:cNvPicPr>
          <p:nvPr/>
        </p:nvPicPr>
        <p:blipFill rotWithShape="1">
          <a:blip xmlns:r="http://schemas.openxmlformats.org/officeDocument/2006/relationships" r:embed="rId1">
            <a:alphaModFix/>
          </a:blip>
          <a:srcRect/>
          <a:stretch>
            <a:fillRect/>
          </a:stretch>
        </p:blipFill>
        <p:spPr>
          <a:xfrm>
            <a:off x="122714" y="7937"/>
            <a:ext cx="850680" cy="843711"/>
          </a:xfrm>
          <a:prstGeom prst="rect"/>
          <a:noFill/>
          <a:ln>
            <a:noFill/>
          </a:ln>
        </p:spPr>
      </p:pic>
      <p:pic>
        <p:nvPicPr>
          <p:cNvPr id="2097172" name="Google Shape;149;p5"/>
          <p:cNvPicPr preferRelativeResize="0">
            <a:picLocks/>
          </p:cNvPicPr>
          <p:nvPr/>
        </p:nvPicPr>
        <p:blipFill rotWithShape="1">
          <a:blip xmlns:r="http://schemas.openxmlformats.org/officeDocument/2006/relationships" r:embed="rId2">
            <a:alphaModFix/>
          </a:blip>
          <a:srcRect/>
          <a:stretch>
            <a:fillRect/>
          </a:stretch>
        </p:blipFill>
        <p:spPr>
          <a:xfrm>
            <a:off x="10795820" y="142127"/>
            <a:ext cx="1140911" cy="843711"/>
          </a:xfrm>
          <a:prstGeom prst="rect"/>
          <a:noFill/>
          <a:ln>
            <a:noFill/>
          </a:ln>
        </p:spPr>
      </p:pic>
      <p:sp>
        <p:nvSpPr>
          <p:cNvPr id="1048672" name="Google Shape;150;p5"/>
          <p:cNvSpPr txBox="1">
            <a:spLocks noGrp="1"/>
          </p:cNvSpPr>
          <p:nvPr>
            <p:ph type="dt" idx="10"/>
          </p:nvPr>
        </p:nvSpPr>
        <p:spPr>
          <a:xfrm>
            <a:off x="609600" y="6356351"/>
            <a:ext cx="2844800" cy="365125"/>
          </a:xfrm>
          <a:prstGeom prst="rect"/>
          <a:noFill/>
          <a:ln>
            <a:noFill/>
          </a:ln>
        </p:spPr>
        <p:txBody>
          <a:bodyPr anchor="ctr" anchorCtr="0" bIns="45700" lIns="91425" rIns="91425" spcFirstLastPara="1" tIns="45700" wrap="square">
            <a:noAutofit/>
          </a:bodyPr>
          <a:p>
            <a:pPr algn="l" indent="0" lvl="0" marL="0" rtl="0">
              <a:spcBef>
                <a:spcPts val="0"/>
              </a:spcBef>
              <a:spcAft>
                <a:spcPts val="0"/>
              </a:spcAft>
              <a:buNone/>
            </a:pPr>
            <a:fld id="{55373E06-F6EE-452B-BF9E-727EF9D063CF}" type="datetime1">
              <a:rPr lang="en-US" smtClean="0"/>
              <a:t>3/10/2023</a:t>
            </a:fld>
          </a:p>
        </p:txBody>
      </p:sp>
      <p:sp>
        <p:nvSpPr>
          <p:cNvPr id="1048673" name="Google Shape;151;p5"/>
          <p:cNvSpPr txBox="1">
            <a:spLocks noGrp="1"/>
          </p:cNvSpPr>
          <p:nvPr>
            <p:ph type="ftr" idx="11"/>
          </p:nvPr>
        </p:nvSpPr>
        <p:spPr>
          <a:xfrm>
            <a:off x="4165600" y="6356351"/>
            <a:ext cx="3860800" cy="365125"/>
          </a:xfrm>
          <a:prstGeom prst="rect"/>
          <a:noFill/>
          <a:ln>
            <a:noFill/>
          </a:ln>
        </p:spPr>
        <p:txBody>
          <a:bodyPr anchor="ctr" anchorCtr="0" bIns="45700" lIns="91425" rIns="91425" spcFirstLastPara="1" tIns="45700" wrap="square">
            <a:noAutofit/>
          </a:bodyPr>
          <a:p>
            <a:pPr algn="ctr" indent="0" lvl="0" marL="0" rtl="0">
              <a:spcBef>
                <a:spcPts val="0"/>
              </a:spcBef>
              <a:spcAft>
                <a:spcPts val="0"/>
              </a:spcAft>
              <a:buNone/>
            </a:pPr>
            <a:r>
              <a:rPr lang="en-US"/>
              <a:t>SNSCE-CSE- BATCH NO:1 </a:t>
            </a:r>
          </a:p>
        </p:txBody>
      </p:sp>
      <p:sp>
        <p:nvSpPr>
          <p:cNvPr id="1048674" name="Google Shape;152;p5"/>
          <p:cNvSpPr txBox="1">
            <a:spLocks noGrp="1"/>
          </p:cNvSpPr>
          <p:nvPr>
            <p:ph type="sldNum" idx="12"/>
          </p:nvPr>
        </p:nvSpPr>
        <p:spPr>
          <a:xfrm>
            <a:off x="8737600" y="6356351"/>
            <a:ext cx="2844800" cy="365125"/>
          </a:xfrm>
          <a:prstGeom prst="rect"/>
          <a:noFill/>
          <a:ln>
            <a:noFill/>
          </a:ln>
        </p:spPr>
        <p:txBody>
          <a:bodyPr anchor="ctr" anchorCtr="0" bIns="45700" lIns="91425" rIns="91425" spcFirstLastPara="1" tIns="45700" wrap="square">
            <a:noAutofit/>
          </a:bodyPr>
          <a:p>
            <a:pPr algn="r" indent="0" lvl="0" marL="0" rtl="0">
              <a:spcBef>
                <a:spcPts val="0"/>
              </a:spcBef>
              <a:spcAft>
                <a:spcPts val="0"/>
              </a:spcAft>
              <a:buNone/>
            </a:pPr>
            <a:fld id="{00000000-1234-1234-1234-123412341234}" type="slidenum">
              <a:rPr lang="en-US"/>
              <a:t>9</a:t>
            </a:fld>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SNS COLLEGE OF ENGINEERING Kurumbapalayam (Po), Coimbatore – 641 107 AN AUTONOMOUS INSTITUTION Accredited by NBA – AICTE and Accredited by NAAC – UGC with ‘A’ Grade Approved by AICTE, New Delhi &amp; Affiliated to Anna University, Chennai</dc:title>
  <dc:creator>Windows User</dc:creator>
  <cp:lastModifiedBy>prakash.ep@outlook.com</cp:lastModifiedBy>
  <dcterms:created xsi:type="dcterms:W3CDTF">2020-01-04T08:34:38Z</dcterms:created>
  <dcterms:modified xsi:type="dcterms:W3CDTF">2023-03-10T10:18:35Z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b3e3445c51f14432aa77b9c2161d04b9</vt:lpwstr>
  </property>
</Properties>
</file>