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8.xml" ContentType="application/vnd.openxmlformats-officedocument.presentationml.notesSlide+xml"/>
  <Override PartName="/ppt/slides/slide17.xml" ContentType="application/vnd.openxmlformats-officedocument.presentationml.slide+xml"/>
  <Override PartName="/ppt/notesSlides/notesSlide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82" r:id="rId13"/>
    <p:sldId id="268" r:id="rId14"/>
    <p:sldId id="269" r:id="rId15"/>
    <p:sldId id="273" r:id="rId16"/>
    <p:sldId id="270" r:id="rId17"/>
    <p:sldId id="271" r:id="rId18"/>
    <p:sldId id="272" r:id="rId19"/>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160"/>
        <p:guide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5" name="Shape 2"/>
        <p:cNvGrpSpPr/>
        <p:nvPr/>
      </p:nvGrpSpPr>
      <p:grpSpPr>
        <a:xfrm>
          <a:off x="0" y="0"/>
          <a:ext cx="0" cy="0"/>
          <a:chOff x="0" y="0"/>
          <a:chExt cx="0" cy="0"/>
        </a:xfrm>
      </p:grpSpPr>
      <p:sp>
        <p:nvSpPr>
          <p:cNvPr id="1048745" name="Google Shape;3;n"/>
          <p:cNvSpPr txBox="1">
            <a:spLocks noGrp="1"/>
          </p:cNvSpPr>
          <p:nvPr>
            <p:ph type="hdr" idx="2"/>
          </p:nvPr>
        </p:nvSpPr>
        <p:spPr>
          <a:xfrm>
            <a:off x="0" y="0"/>
            <a:ext cx="2971800" cy="4572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6" name="Google Shape;4;n"/>
          <p:cNvSpPr txBox="1">
            <a:spLocks noGrp="1"/>
          </p:cNvSpPr>
          <p:nvPr>
            <p:ph type="dt" idx="10"/>
          </p:nvPr>
        </p:nvSpPr>
        <p:spPr>
          <a:xfrm>
            <a:off x="3884613" y="0"/>
            <a:ext cx="2971800" cy="4572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7" name="Google Shape;5;n"/>
          <p:cNvSpPr>
            <a:spLocks noChangeAspect="1" noRot="1" noGrp="1"/>
          </p:cNvSpPr>
          <p:nvPr>
            <p:ph type="sldImg" idx="3"/>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8" name="Google Shape;6;n"/>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49" name="Google Shape;7;n"/>
          <p:cNvSpPr txBox="1">
            <a:spLocks noGrp="1"/>
          </p:cNvSpPr>
          <p:nvPr>
            <p:ph type="ftr" idx="11"/>
          </p:nvPr>
        </p:nvSpPr>
        <p:spPr>
          <a:xfrm>
            <a:off x="0" y="8685213"/>
            <a:ext cx="2971800" cy="4572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50" name="Google Shape;8;n"/>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4"/>
        <p:cNvGrpSpPr/>
        <p:nvPr/>
      </p:nvGrpSpPr>
      <p:grpSpPr>
        <a:xfrm>
          <a:off x="0" y="0"/>
          <a:ext cx="0" cy="0"/>
          <a:chOff x="0" y="0"/>
          <a:chExt cx="0" cy="0"/>
        </a:xfrm>
      </p:grpSpPr>
      <p:sp>
        <p:nvSpPr>
          <p:cNvPr id="1048596" name="Google Shape;85;p1: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597" name="Google Shape;86;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15"/>
        <p:cNvGrpSpPr/>
        <p:nvPr/>
      </p:nvGrpSpPr>
      <p:grpSpPr>
        <a:xfrm>
          <a:off x="0" y="0"/>
          <a:ext cx="0" cy="0"/>
          <a:chOff x="0" y="0"/>
          <a:chExt cx="0" cy="0"/>
        </a:xfrm>
      </p:grpSpPr>
      <p:sp>
        <p:nvSpPr>
          <p:cNvPr id="1048608" name="Google Shape;116;p3: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9" name="Google Shape;117;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01"/>
        <p:cNvGrpSpPr/>
        <p:nvPr/>
      </p:nvGrpSpPr>
      <p:grpSpPr>
        <a:xfrm>
          <a:off x="0" y="0"/>
          <a:ext cx="0" cy="0"/>
          <a:chOff x="0" y="0"/>
          <a:chExt cx="0" cy="0"/>
        </a:xfrm>
      </p:grpSpPr>
      <p:sp>
        <p:nvSpPr>
          <p:cNvPr id="1048615" name="Google Shape;102;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6" name="Google Shape;103;p2:notes"/>
          <p:cNvSpPr txBox="1">
            <a:spLocks noGrp="1"/>
          </p:cNvSpPr>
          <p:nvPr>
            <p:ph type="body" idx="1"/>
          </p:nvPr>
        </p:nvSpPr>
        <p:spPr>
          <a:xfrm>
            <a:off x="685800" y="4343400"/>
            <a:ext cx="5486400" cy="41148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None/>
            </a:pPr>
          </a:p>
        </p:txBody>
      </p:sp>
      <p:sp>
        <p:nvSpPr>
          <p:cNvPr id="1048617" name="Google Shape;104;p2:notes"/>
          <p:cNvSpPr txBox="1">
            <a:spLocks noGrp="1"/>
          </p:cNvSpPr>
          <p:nvPr>
            <p:ph type="sldNum" idx="12"/>
          </p:nvPr>
        </p:nvSpPr>
        <p:spPr>
          <a:xfrm>
            <a:off x="3884613" y="8685213"/>
            <a:ext cx="2971800" cy="4572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41"/>
        <p:cNvGrpSpPr/>
        <p:nvPr/>
      </p:nvGrpSpPr>
      <p:grpSpPr>
        <a:xfrm>
          <a:off x="0" y="0"/>
          <a:ext cx="0" cy="0"/>
          <a:chOff x="0" y="0"/>
          <a:chExt cx="0" cy="0"/>
        </a:xfrm>
      </p:grpSpPr>
      <p:sp>
        <p:nvSpPr>
          <p:cNvPr id="1048630"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1"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1"/>
        <p:cNvGrpSpPr/>
        <p:nvPr/>
      </p:nvGrpSpPr>
      <p:grpSpPr>
        <a:xfrm>
          <a:off x="0" y="0"/>
          <a:ext cx="0" cy="0"/>
          <a:chOff x="0" y="0"/>
          <a:chExt cx="0" cy="0"/>
        </a:xfrm>
      </p:grpSpPr>
      <p:sp>
        <p:nvSpPr>
          <p:cNvPr id="1048638"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9"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41"/>
        <p:cNvGrpSpPr/>
        <p:nvPr/>
      </p:nvGrpSpPr>
      <p:grpSpPr>
        <a:xfrm>
          <a:off x="0" y="0"/>
          <a:ext cx="0" cy="0"/>
          <a:chOff x="0" y="0"/>
          <a:chExt cx="0" cy="0"/>
        </a:xfrm>
      </p:grpSpPr>
      <p:sp>
        <p:nvSpPr>
          <p:cNvPr id="1048645"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6"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41"/>
        <p:cNvGrpSpPr/>
        <p:nvPr/>
      </p:nvGrpSpPr>
      <p:grpSpPr>
        <a:xfrm>
          <a:off x="0" y="0"/>
          <a:ext cx="0" cy="0"/>
          <a:chOff x="0" y="0"/>
          <a:chExt cx="0" cy="0"/>
        </a:xfrm>
      </p:grpSpPr>
      <p:sp>
        <p:nvSpPr>
          <p:cNvPr id="1048652"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3"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41"/>
        <p:cNvGrpSpPr/>
        <p:nvPr/>
      </p:nvGrpSpPr>
      <p:grpSpPr>
        <a:xfrm>
          <a:off x="0" y="0"/>
          <a:ext cx="0" cy="0"/>
          <a:chOff x="0" y="0"/>
          <a:chExt cx="0" cy="0"/>
        </a:xfrm>
      </p:grpSpPr>
      <p:sp>
        <p:nvSpPr>
          <p:cNvPr id="1048684"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5"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41"/>
        <p:cNvGrpSpPr/>
        <p:nvPr/>
      </p:nvGrpSpPr>
      <p:grpSpPr>
        <a:xfrm>
          <a:off x="0" y="0"/>
          <a:ext cx="0" cy="0"/>
          <a:chOff x="0" y="0"/>
          <a:chExt cx="0" cy="0"/>
        </a:xfrm>
      </p:grpSpPr>
      <p:sp>
        <p:nvSpPr>
          <p:cNvPr id="1048690" name="Google Shape;142;p5:notes"/>
          <p:cNvSpPr txBox="1">
            <a:spLocks noGrp="1"/>
          </p:cNvSpPr>
          <p:nvPr>
            <p:ph type="body" idx="1"/>
          </p:nvPr>
        </p:nvSpPr>
        <p:spPr>
          <a:xfrm>
            <a:off x="685800" y="4343400"/>
            <a:ext cx="5486400" cy="41148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1" name="Google Shape;143;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5"/>
        <p:cNvGrpSpPr/>
        <p:nvPr/>
      </p:nvGrpSpPr>
      <p:grpSpPr>
        <a:xfrm>
          <a:off x="0" y="0"/>
          <a:ext cx="0" cy="0"/>
          <a:chOff x="0" y="0"/>
          <a:chExt cx="0" cy="0"/>
        </a:xfrm>
      </p:grpSpPr>
      <p:sp>
        <p:nvSpPr>
          <p:cNvPr id="1048581" name="Google Shape;16;p23"/>
          <p:cNvSpPr txBox="1">
            <a:spLocks noGrp="1"/>
          </p:cNvSpPr>
          <p:nvPr>
            <p:ph type="ctrTitle"/>
          </p:nvPr>
        </p:nvSpPr>
        <p:spPr>
          <a:xfrm>
            <a:off x="914400" y="2130426"/>
            <a:ext cx="10363200" cy="1470025"/>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7;p23"/>
          <p:cNvSpPr txBox="1">
            <a:spLocks noGrp="1"/>
          </p:cNvSpPr>
          <p:nvPr>
            <p:ph type="subTitle" idx="1"/>
          </p:nvPr>
        </p:nvSpPr>
        <p:spPr>
          <a:xfrm>
            <a:off x="1828800" y="3886200"/>
            <a:ext cx="8534400" cy="1752600"/>
          </a:xfrm>
          <a:prstGeom prst="rect"/>
          <a:noFill/>
          <a:ln>
            <a:noFill/>
          </a:ln>
        </p:spPr>
        <p:txBody>
          <a:bodyPr anchor="t" anchorCtr="0" bIns="45700" lIns="91425"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8583" name="Google Shape;18;p2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3/1/2023</a:t>
            </a:fld>
          </a:p>
        </p:txBody>
      </p:sp>
      <p:sp>
        <p:nvSpPr>
          <p:cNvPr id="1048584" name="Google Shape;19;p2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585" name="Google Shape;20;p2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72"/>
        <p:cNvGrpSpPr/>
        <p:nvPr/>
      </p:nvGrpSpPr>
      <p:grpSpPr>
        <a:xfrm>
          <a:off x="0" y="0"/>
          <a:ext cx="0" cy="0"/>
          <a:chOff x="0" y="0"/>
          <a:chExt cx="0" cy="0"/>
        </a:xfrm>
      </p:grpSpPr>
      <p:sp>
        <p:nvSpPr>
          <p:cNvPr id="1048716" name="Google Shape;73;p3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74;p32"/>
          <p:cNvSpPr txBox="1">
            <a:spLocks noGrp="1"/>
          </p:cNvSpPr>
          <p:nvPr>
            <p:ph type="body" idx="1"/>
          </p:nvPr>
        </p:nvSpPr>
        <p:spPr>
          <a:xfrm rot="5400000">
            <a:off x="3833019" y="-1623217"/>
            <a:ext cx="4525963" cy="109728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18" name="Google Shape;75;p3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17A7C42D-3CBA-41FD-971D-8B5A78593EDD}" type="datetime1">
              <a:rPr lang="en-US" smtClean="0"/>
              <a:t>3/1/2023</a:t>
            </a:fld>
          </a:p>
        </p:txBody>
      </p:sp>
      <p:sp>
        <p:nvSpPr>
          <p:cNvPr id="1048719" name="Google Shape;76;p3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0" name="Google Shape;77;p3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67" name="Shape 78"/>
        <p:cNvGrpSpPr/>
        <p:nvPr/>
      </p:nvGrpSpPr>
      <p:grpSpPr>
        <a:xfrm>
          <a:off x="0" y="0"/>
          <a:ext cx="0" cy="0"/>
          <a:chOff x="0" y="0"/>
          <a:chExt cx="0" cy="0"/>
        </a:xfrm>
      </p:grpSpPr>
      <p:sp>
        <p:nvSpPr>
          <p:cNvPr id="1048705" name="Google Shape;79;p33"/>
          <p:cNvSpPr txBox="1">
            <a:spLocks noGrp="1"/>
          </p:cNvSpPr>
          <p:nvPr>
            <p:ph type="title"/>
          </p:nvPr>
        </p:nvSpPr>
        <p:spPr>
          <a:xfrm rot="5400000">
            <a:off x="7285037" y="1828802"/>
            <a:ext cx="5851525" cy="27432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6" name="Google Shape;80;p33"/>
          <p:cNvSpPr txBox="1">
            <a:spLocks noGrp="1"/>
          </p:cNvSpPr>
          <p:nvPr>
            <p:ph type="body" idx="1"/>
          </p:nvPr>
        </p:nvSpPr>
        <p:spPr>
          <a:xfrm rot="5400000">
            <a:off x="1697037" y="-812799"/>
            <a:ext cx="5851525" cy="80264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707" name="Google Shape;81;p3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35A0C05F-14B1-4BAA-B33F-725F143BAEED}" type="datetime1">
              <a:rPr lang="en-US" smtClean="0"/>
              <a:t>3/1/2023</a:t>
            </a:fld>
          </a:p>
        </p:txBody>
      </p:sp>
      <p:sp>
        <p:nvSpPr>
          <p:cNvPr id="1048708" name="Google Shape;82;p3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09" name="Google Shape;83;p3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4" name="Shape 21"/>
        <p:cNvGrpSpPr/>
        <p:nvPr/>
      </p:nvGrpSpPr>
      <p:grpSpPr>
        <a:xfrm>
          <a:off x="0" y="0"/>
          <a:ext cx="0" cy="0"/>
          <a:chOff x="0" y="0"/>
          <a:chExt cx="0" cy="0"/>
        </a:xfrm>
      </p:grpSpPr>
      <p:sp>
        <p:nvSpPr>
          <p:cNvPr id="1048598" name="Google Shape;22;p24"/>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9" name="Google Shape;23;p24"/>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8600" name="Google Shape;24;p24"/>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D6C4DEF-A29C-4387-ADB6-98B448D109C4}" type="datetime1">
              <a:rPr lang="en-US" smtClean="0"/>
              <a:t>3/1/2023</a:t>
            </a:fld>
          </a:p>
        </p:txBody>
      </p:sp>
      <p:sp>
        <p:nvSpPr>
          <p:cNvPr id="1048601" name="Google Shape;25;p24"/>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02" name="Google Shape;26;p24"/>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0" name="Shape 27"/>
        <p:cNvGrpSpPr/>
        <p:nvPr/>
      </p:nvGrpSpPr>
      <p:grpSpPr>
        <a:xfrm>
          <a:off x="0" y="0"/>
          <a:ext cx="0" cy="0"/>
          <a:chOff x="0" y="0"/>
          <a:chExt cx="0" cy="0"/>
        </a:xfrm>
      </p:grpSpPr>
      <p:sp>
        <p:nvSpPr>
          <p:cNvPr id="1048721" name="Google Shape;28;p25"/>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29;p2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03D61218-6970-444B-8074-709E87D4BD63}" type="datetime1">
              <a:rPr lang="en-US" smtClean="0"/>
              <a:t>3/1/2023</a:t>
            </a:fld>
          </a:p>
        </p:txBody>
      </p:sp>
      <p:sp>
        <p:nvSpPr>
          <p:cNvPr id="1048723" name="Google Shape;30;p2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4" name="Google Shape;31;p2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1" name="Shape 32"/>
        <p:cNvGrpSpPr/>
        <p:nvPr/>
      </p:nvGrpSpPr>
      <p:grpSpPr>
        <a:xfrm>
          <a:off x="0" y="0"/>
          <a:ext cx="0" cy="0"/>
          <a:chOff x="0" y="0"/>
          <a:chExt cx="0" cy="0"/>
        </a:xfrm>
      </p:grpSpPr>
      <p:sp>
        <p:nvSpPr>
          <p:cNvPr id="1048725" name="Google Shape;33;p26"/>
          <p:cNvSpPr txBox="1">
            <a:spLocks noGrp="1"/>
          </p:cNvSpPr>
          <p:nvPr>
            <p:ph type="title"/>
          </p:nvPr>
        </p:nvSpPr>
        <p:spPr>
          <a:xfrm>
            <a:off x="963084" y="4406901"/>
            <a:ext cx="10363200" cy="1362075"/>
          </a:xfrm>
          <a:prstGeom prst="rect"/>
          <a:noFill/>
          <a:ln>
            <a:noFill/>
          </a:ln>
        </p:spPr>
        <p:txBody>
          <a:bodyPr anchor="t" anchorCtr="0" bIns="45700" lIns="91425"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6" name="Google Shape;34;p26"/>
          <p:cNvSpPr txBox="1">
            <a:spLocks noGrp="1"/>
          </p:cNvSpPr>
          <p:nvPr>
            <p:ph type="body" idx="1"/>
          </p:nvPr>
        </p:nvSpPr>
        <p:spPr>
          <a:xfrm>
            <a:off x="963084" y="2906713"/>
            <a:ext cx="103632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8727" name="Google Shape;35;p26"/>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AE545631-3C89-4061-B8A3-4396F29A13F8}" type="datetime1">
              <a:rPr lang="en-US" smtClean="0"/>
              <a:t>3/1/2023</a:t>
            </a:fld>
          </a:p>
        </p:txBody>
      </p:sp>
      <p:sp>
        <p:nvSpPr>
          <p:cNvPr id="1048728" name="Google Shape;36;p26"/>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29" name="Google Shape;37;p26"/>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72" name="Shape 38"/>
        <p:cNvGrpSpPr/>
        <p:nvPr/>
      </p:nvGrpSpPr>
      <p:grpSpPr>
        <a:xfrm>
          <a:off x="0" y="0"/>
          <a:ext cx="0" cy="0"/>
          <a:chOff x="0" y="0"/>
          <a:chExt cx="0" cy="0"/>
        </a:xfrm>
      </p:grpSpPr>
      <p:sp>
        <p:nvSpPr>
          <p:cNvPr id="1048730" name="Google Shape;39;p27"/>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1" name="Google Shape;40;p27"/>
          <p:cNvSpPr txBox="1">
            <a:spLocks noGrp="1"/>
          </p:cNvSpPr>
          <p:nvPr>
            <p:ph type="body" idx="1"/>
          </p:nvPr>
        </p:nvSpPr>
        <p:spPr>
          <a:xfrm>
            <a:off x="609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32" name="Google Shape;41;p27"/>
          <p:cNvSpPr txBox="1">
            <a:spLocks noGrp="1"/>
          </p:cNvSpPr>
          <p:nvPr>
            <p:ph type="body" idx="2"/>
          </p:nvPr>
        </p:nvSpPr>
        <p:spPr>
          <a:xfrm>
            <a:off x="6197600" y="1600201"/>
            <a:ext cx="53848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8733" name="Google Shape;42;p27"/>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BE0F1CAE-8192-4B0D-9A38-FF856499F832}" type="datetime1">
              <a:rPr lang="en-US" smtClean="0"/>
              <a:t>3/1/2023</a:t>
            </a:fld>
          </a:p>
        </p:txBody>
      </p:sp>
      <p:sp>
        <p:nvSpPr>
          <p:cNvPr id="1048734" name="Google Shape;43;p27"/>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35" name="Google Shape;44;p27"/>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66" name="Shape 45"/>
        <p:cNvGrpSpPr/>
        <p:nvPr/>
      </p:nvGrpSpPr>
      <p:grpSpPr>
        <a:xfrm>
          <a:off x="0" y="0"/>
          <a:ext cx="0" cy="0"/>
          <a:chOff x="0" y="0"/>
          <a:chExt cx="0" cy="0"/>
        </a:xfrm>
      </p:grpSpPr>
      <p:sp>
        <p:nvSpPr>
          <p:cNvPr id="1048697" name="Google Shape;46;p28"/>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8" name="Google Shape;47;p28"/>
          <p:cNvSpPr txBox="1">
            <a:spLocks noGrp="1"/>
          </p:cNvSpPr>
          <p:nvPr>
            <p:ph type="body" idx="1"/>
          </p:nvPr>
        </p:nvSpPr>
        <p:spPr>
          <a:xfrm>
            <a:off x="609600" y="1535113"/>
            <a:ext cx="5386917"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699" name="Google Shape;48;p28"/>
          <p:cNvSpPr txBox="1">
            <a:spLocks noGrp="1"/>
          </p:cNvSpPr>
          <p:nvPr>
            <p:ph type="body" idx="2"/>
          </p:nvPr>
        </p:nvSpPr>
        <p:spPr>
          <a:xfrm>
            <a:off x="609600" y="2174875"/>
            <a:ext cx="5386917"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00" name="Google Shape;49;p28"/>
          <p:cNvSpPr txBox="1">
            <a:spLocks noGrp="1"/>
          </p:cNvSpPr>
          <p:nvPr>
            <p:ph type="body" idx="3"/>
          </p:nvPr>
        </p:nvSpPr>
        <p:spPr>
          <a:xfrm>
            <a:off x="6193368" y="1535113"/>
            <a:ext cx="5389033"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8701" name="Google Shape;50;p28"/>
          <p:cNvSpPr txBox="1">
            <a:spLocks noGrp="1"/>
          </p:cNvSpPr>
          <p:nvPr>
            <p:ph type="body" idx="4"/>
          </p:nvPr>
        </p:nvSpPr>
        <p:spPr>
          <a:xfrm>
            <a:off x="6193368" y="2174875"/>
            <a:ext cx="5389033"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8702" name="Google Shape;51;p28"/>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4B3C08AB-3CA9-4F3D-A463-8D0BE3A7286A}" type="datetime1">
              <a:rPr lang="en-US" smtClean="0"/>
              <a:t>3/1/2023</a:t>
            </a:fld>
          </a:p>
        </p:txBody>
      </p:sp>
      <p:sp>
        <p:nvSpPr>
          <p:cNvPr id="1048703" name="Google Shape;52;p28"/>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04" name="Google Shape;53;p28"/>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3" name="Shape 54"/>
        <p:cNvGrpSpPr/>
        <p:nvPr/>
      </p:nvGrpSpPr>
      <p:grpSpPr>
        <a:xfrm>
          <a:off x="0" y="0"/>
          <a:ext cx="0" cy="0"/>
          <a:chOff x="0" y="0"/>
          <a:chExt cx="0" cy="0"/>
        </a:xfrm>
      </p:grpSpPr>
      <p:sp>
        <p:nvSpPr>
          <p:cNvPr id="1048736" name="Google Shape;55;p29"/>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11A00F-DEB2-4574-8D18-CC783F870931}" type="datetime1">
              <a:rPr lang="en-US" smtClean="0"/>
              <a:t>3/1/2023</a:t>
            </a:fld>
          </a:p>
        </p:txBody>
      </p:sp>
      <p:sp>
        <p:nvSpPr>
          <p:cNvPr id="1048737" name="Google Shape;56;p29"/>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38" name="Google Shape;57;p29"/>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4" name="Shape 58"/>
        <p:cNvGrpSpPr/>
        <p:nvPr/>
      </p:nvGrpSpPr>
      <p:grpSpPr>
        <a:xfrm>
          <a:off x="0" y="0"/>
          <a:ext cx="0" cy="0"/>
          <a:chOff x="0" y="0"/>
          <a:chExt cx="0" cy="0"/>
        </a:xfrm>
      </p:grpSpPr>
      <p:sp>
        <p:nvSpPr>
          <p:cNvPr id="1048739" name="Google Shape;59;p30"/>
          <p:cNvSpPr txBox="1">
            <a:spLocks noGrp="1"/>
          </p:cNvSpPr>
          <p:nvPr>
            <p:ph type="title"/>
          </p:nvPr>
        </p:nvSpPr>
        <p:spPr>
          <a:xfrm>
            <a:off x="609601" y="273050"/>
            <a:ext cx="4011084" cy="11620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40" name="Google Shape;60;p30"/>
          <p:cNvSpPr txBox="1">
            <a:spLocks noGrp="1"/>
          </p:cNvSpPr>
          <p:nvPr>
            <p:ph type="body" idx="1"/>
          </p:nvPr>
        </p:nvSpPr>
        <p:spPr>
          <a:xfrm>
            <a:off x="4766733" y="273051"/>
            <a:ext cx="6815667"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8741" name="Google Shape;61;p30"/>
          <p:cNvSpPr txBox="1">
            <a:spLocks noGrp="1"/>
          </p:cNvSpPr>
          <p:nvPr>
            <p:ph type="body" idx="2"/>
          </p:nvPr>
        </p:nvSpPr>
        <p:spPr>
          <a:xfrm>
            <a:off x="609601" y="1435101"/>
            <a:ext cx="4011084"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42" name="Google Shape;62;p30"/>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8FA9927-7A4F-44B1-B5F6-7A3E080EE4B0}" type="datetime1">
              <a:rPr lang="en-US" smtClean="0"/>
              <a:t>3/1/2023</a:t>
            </a:fld>
          </a:p>
        </p:txBody>
      </p:sp>
      <p:sp>
        <p:nvSpPr>
          <p:cNvPr id="1048743" name="Google Shape;63;p30"/>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44" name="Google Shape;64;p30"/>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65"/>
        <p:cNvGrpSpPr/>
        <p:nvPr/>
      </p:nvGrpSpPr>
      <p:grpSpPr>
        <a:xfrm>
          <a:off x="0" y="0"/>
          <a:ext cx="0" cy="0"/>
          <a:chOff x="0" y="0"/>
          <a:chExt cx="0" cy="0"/>
        </a:xfrm>
      </p:grpSpPr>
      <p:sp>
        <p:nvSpPr>
          <p:cNvPr id="1048710" name="Google Shape;66;p31"/>
          <p:cNvSpPr txBox="1">
            <a:spLocks noGrp="1"/>
          </p:cNvSpPr>
          <p:nvPr>
            <p:ph type="title"/>
          </p:nvPr>
        </p:nvSpPr>
        <p:spPr>
          <a:xfrm>
            <a:off x="2389717" y="4800600"/>
            <a:ext cx="7315200" cy="566738"/>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1" name="Google Shape;67;p31"/>
          <p:cNvSpPr>
            <a:spLocks noGrp="1"/>
          </p:cNvSpPr>
          <p:nvPr>
            <p:ph type="pic" idx="2"/>
          </p:nvPr>
        </p:nvSpPr>
        <p:spPr>
          <a:xfrm>
            <a:off x="2389717" y="612775"/>
            <a:ext cx="7315200" cy="4114800"/>
          </a:xfrm>
          <a:prstGeom prst="rect"/>
          <a:noFill/>
          <a:ln>
            <a:noFill/>
          </a:ln>
        </p:spPr>
      </p:sp>
      <p:sp>
        <p:nvSpPr>
          <p:cNvPr id="1048712" name="Google Shape;68;p31"/>
          <p:cNvSpPr txBox="1">
            <a:spLocks noGrp="1"/>
          </p:cNvSpPr>
          <p:nvPr>
            <p:ph type="body" idx="1"/>
          </p:nvPr>
        </p:nvSpPr>
        <p:spPr>
          <a:xfrm>
            <a:off x="2389717" y="5367338"/>
            <a:ext cx="73152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8713" name="Google Shape;69;p31"/>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E03F70C8-2346-4E0D-A927-8F786D304F60}" type="datetime1">
              <a:rPr lang="en-US" smtClean="0"/>
              <a:t>3/1/2023</a:t>
            </a:fld>
          </a:p>
        </p:txBody>
      </p:sp>
      <p:sp>
        <p:nvSpPr>
          <p:cNvPr id="1048714" name="Google Shape;70;p31"/>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15" name="Google Shape;71;p31"/>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22"/>
          <p:cNvSpPr txBox="1">
            <a:spLocks noGrp="1"/>
          </p:cNvSpPr>
          <p:nvPr>
            <p:ph type="title"/>
          </p:nvPr>
        </p:nvSpPr>
        <p:spPr>
          <a:xfrm>
            <a:off x="609600" y="274638"/>
            <a:ext cx="10972800" cy="1143000"/>
          </a:xfrm>
          <a:prstGeom prst="rect"/>
          <a:noFill/>
          <a:ln>
            <a:noFill/>
          </a:ln>
        </p:spPr>
        <p:txBody>
          <a:bodyPr anchor="ctr" anchorCtr="0" bIns="45700" lIns="91425" rIns="91425" spcFirstLastPara="1" tIns="45700" wrap="square">
            <a:normAutofit/>
          </a:bodyPr>
          <a:lstStyle>
            <a:lvl1pPr algn="ctr" lvl="0" marR="0" rtl="0">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22"/>
          <p:cNvSpPr txBox="1">
            <a:spLocks noGrp="1"/>
          </p:cNvSpPr>
          <p:nvPr>
            <p:ph type="body" idx="1"/>
          </p:nvPr>
        </p:nvSpPr>
        <p:spPr>
          <a:xfrm>
            <a:off x="609600" y="1600201"/>
            <a:ext cx="10972800" cy="4525963"/>
          </a:xfrm>
          <a:prstGeom prst="rect"/>
          <a:noFill/>
          <a:ln>
            <a:noFill/>
          </a:ln>
        </p:spPr>
        <p:txBody>
          <a:bodyPr anchor="t" anchorCtr="0" bIns="45700" lIns="91425"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12;p2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fld id="{212661E0-137A-45F8-BD24-A5E9578A477E}" type="datetime1">
              <a:rPr lang="en-US" smtClean="0"/>
              <a:t>3/1/2023</a:t>
            </a:fld>
          </a:p>
        </p:txBody>
      </p:sp>
      <p:sp>
        <p:nvSpPr>
          <p:cNvPr id="1048579" name="Google Shape;13;p2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a:r>
              <a:rPr lang="en-IN"/>
              <a:t>SNSCE-CSE- BATCH NO:1 </a:t>
            </a:r>
          </a:p>
        </p:txBody>
      </p:sp>
      <p:sp>
        <p:nvSpPr>
          <p:cNvPr id="1048580" name="Google Shape;14;p2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image" Target="../media/image21.jpe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image" Target="../media/image11.png"/><Relationship Id="rId7" Type="http://schemas.openxmlformats.org/officeDocument/2006/relationships/image" Target="../media/image12.jpeg"/><Relationship Id="rId8"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154"/>
        <p:cNvGrpSpPr/>
        <p:nvPr/>
      </p:nvGrpSpPr>
      <p:grpSpPr>
        <a:xfrm>
          <a:off x="0" y="0"/>
          <a:ext cx="0" cy="0"/>
          <a:chOff x="0" y="0"/>
          <a:chExt cx="0" cy="0"/>
        </a:xfrm>
      </p:grpSpPr>
      <p:sp>
        <p:nvSpPr>
          <p:cNvPr id="1048586" name="Google Shape;155;p1"/>
          <p:cNvSpPr txBox="1"/>
          <p:nvPr>
            <p:ph type="subTitle" idx="1"/>
          </p:nvPr>
        </p:nvSpPr>
        <p:spPr>
          <a:xfrm>
            <a:off x="1105949" y="4168213"/>
            <a:ext cx="4524000" cy="2104200"/>
          </a:xfrm>
          <a:prstGeom prst="rect"/>
          <a:noFill/>
          <a:ln>
            <a:noFill/>
          </a:ln>
        </p:spPr>
        <p:txBody>
          <a:bodyPr anchor="t" anchorCtr="0" bIns="45700" lIns="91425" rIns="91425" spcFirstLastPara="1" tIns="45700" wrap="square">
            <a:normAutofit/>
          </a:bodyPr>
          <a:p>
            <a:pPr algn="l" indent="0" lvl="0" marL="0" rtl="0">
              <a:lnSpc>
                <a:spcPct val="100000"/>
              </a:lnSpc>
              <a:spcBef>
                <a:spcPts val="0"/>
              </a:spcBef>
              <a:spcAft>
                <a:spcPts val="0"/>
              </a:spcAft>
              <a:buClr>
                <a:schemeClr val="dk1"/>
              </a:buClr>
              <a:buSzPts val="2000"/>
              <a:buNone/>
            </a:pPr>
            <a:r>
              <a:rPr b="1" sz="2000" lang="en-US" u="sng">
                <a:solidFill>
                  <a:schemeClr val="dk1"/>
                </a:solidFill>
                <a:latin typeface="Times New Roman"/>
                <a:ea typeface="Times New Roman"/>
                <a:cs typeface="Times New Roman"/>
                <a:sym typeface="Times New Roman"/>
              </a:rPr>
              <a:t>TEAM MEMBERS:</a:t>
            </a:r>
          </a:p>
          <a:p>
            <a:pPr algn="l" indent="0" lvl="0" marL="0" rtl="0">
              <a:lnSpc>
                <a:spcPct val="120000"/>
              </a:lnSpc>
              <a:spcBef>
                <a:spcPts val="400"/>
              </a:spcBef>
              <a:spcAft>
                <a:spcPts val="0"/>
              </a:spcAft>
              <a:buClr>
                <a:schemeClr val="dk1"/>
              </a:buClr>
              <a:buSzPts val="2000"/>
              <a:buNone/>
            </a:pPr>
            <a:r>
              <a:rPr b="1" sz="2000" lang="en-US">
                <a:solidFill>
                  <a:schemeClr val="dk1"/>
                </a:solidFill>
                <a:latin typeface="Times New Roman"/>
                <a:ea typeface="Times New Roman"/>
                <a:cs typeface="Times New Roman"/>
                <a:sym typeface="Times New Roman"/>
              </a:rPr>
              <a:t>D</a:t>
            </a:r>
            <a:r>
              <a:rPr b="1" sz="2000" lang="en-US">
                <a:solidFill>
                  <a:schemeClr val="dk1"/>
                </a:solidFill>
                <a:latin typeface="Times New Roman"/>
                <a:ea typeface="Times New Roman"/>
                <a:cs typeface="Times New Roman"/>
                <a:sym typeface="Times New Roman"/>
              </a:rPr>
              <a:t>i</a:t>
            </a:r>
            <a:r>
              <a:rPr b="1" sz="2000" lang="en-US">
                <a:solidFill>
                  <a:schemeClr val="dk1"/>
                </a:solidFill>
                <a:latin typeface="Times New Roman"/>
                <a:ea typeface="Times New Roman"/>
                <a:cs typeface="Times New Roman"/>
                <a:sym typeface="Times New Roman"/>
              </a:rPr>
              <a:t>l</a:t>
            </a:r>
            <a:r>
              <a:rPr b="1" sz="2000" lang="en-US">
                <a:solidFill>
                  <a:schemeClr val="dk1"/>
                </a:solidFill>
                <a:latin typeface="Times New Roman"/>
                <a:ea typeface="Times New Roman"/>
                <a:cs typeface="Times New Roman"/>
                <a:sym typeface="Times New Roman"/>
              </a:rPr>
              <a:t>i</a:t>
            </a:r>
            <a:r>
              <a:rPr b="1" sz="2000" lang="en-US">
                <a:solidFill>
                  <a:schemeClr val="dk1"/>
                </a:solidFill>
                <a:latin typeface="Times New Roman"/>
                <a:ea typeface="Times New Roman"/>
                <a:cs typeface="Times New Roman"/>
                <a:sym typeface="Times New Roman"/>
              </a:rPr>
              <a:t>p</a:t>
            </a:r>
            <a:r>
              <a:rPr b="1" sz="2000" lang="en-US">
                <a:solidFill>
                  <a:schemeClr val="dk1"/>
                </a:solidFill>
                <a:latin typeface="Times New Roman"/>
                <a:ea typeface="Times New Roman"/>
                <a:cs typeface="Times New Roman"/>
                <a:sym typeface="Times New Roman"/>
              </a:rPr>
              <a:t>kumar</a:t>
            </a:r>
            <a:r>
              <a:rPr b="1" sz="2000" lang="en-US">
                <a:solidFill>
                  <a:schemeClr val="dk1"/>
                </a:solidFill>
                <a:latin typeface="Times New Roman"/>
                <a:ea typeface="Times New Roman"/>
                <a:cs typeface="Times New Roman"/>
                <a:sym typeface="Times New Roman"/>
              </a:rPr>
              <a:t>.</a:t>
            </a:r>
            <a:r>
              <a:rPr b="1" sz="2000" lang="en-US">
                <a:solidFill>
                  <a:schemeClr val="dk1"/>
                </a:solidFill>
                <a:latin typeface="Times New Roman"/>
                <a:ea typeface="Times New Roman"/>
                <a:cs typeface="Times New Roman"/>
                <a:sym typeface="Times New Roman"/>
              </a:rPr>
              <a:t> </a:t>
            </a:r>
            <a:r>
              <a:rPr b="1" sz="2000" lang="en-US">
                <a:solidFill>
                  <a:schemeClr val="dk1"/>
                </a:solidFill>
                <a:latin typeface="Times New Roman"/>
                <a:ea typeface="Times New Roman"/>
                <a:cs typeface="Times New Roman"/>
                <a:sym typeface="Times New Roman"/>
              </a:rPr>
              <a:t>S</a:t>
            </a:r>
            <a:endParaRPr altLang="en-US" lang="zh-CN"/>
          </a:p>
          <a:p>
            <a:pPr algn="l" indent="0" lvl="0" marL="0" rtl="0">
              <a:lnSpc>
                <a:spcPct val="120000"/>
              </a:lnSpc>
              <a:spcBef>
                <a:spcPts val="400"/>
              </a:spcBef>
              <a:spcAft>
                <a:spcPts val="0"/>
              </a:spcAft>
              <a:buClr>
                <a:schemeClr val="dk1"/>
              </a:buClr>
              <a:buSzPts val="2000"/>
              <a:buNone/>
            </a:pPr>
            <a:r>
              <a:rPr altLang="en-US" b="1" sz="2000" lang="en-US">
                <a:solidFill>
                  <a:schemeClr val="dk1"/>
                </a:solidFill>
                <a:latin typeface="Times New Roman"/>
                <a:ea typeface="Times New Roman"/>
                <a:cs typeface="Times New Roman"/>
                <a:sym typeface="Times New Roman"/>
              </a:rPr>
              <a:t>E</a:t>
            </a:r>
            <a:r>
              <a:rPr altLang="en-US" b="1" sz="2000" lang="en-US">
                <a:solidFill>
                  <a:schemeClr val="dk1"/>
                </a:solidFill>
                <a:latin typeface="Times New Roman"/>
                <a:ea typeface="Times New Roman"/>
                <a:cs typeface="Times New Roman"/>
                <a:sym typeface="Times New Roman"/>
              </a:rPr>
              <a:t>l</a:t>
            </a:r>
            <a:r>
              <a:rPr altLang="en-US" b="1" sz="2000" lang="en-US">
                <a:solidFill>
                  <a:schemeClr val="dk1"/>
                </a:solidFill>
                <a:latin typeface="Times New Roman"/>
                <a:ea typeface="Times New Roman"/>
                <a:cs typeface="Times New Roman"/>
                <a:sym typeface="Times New Roman"/>
              </a:rPr>
              <a:t>a</a:t>
            </a:r>
            <a:r>
              <a:rPr altLang="en-US" b="1" sz="2000" lang="en-US">
                <a:solidFill>
                  <a:schemeClr val="dk1"/>
                </a:solidFill>
                <a:latin typeface="Times New Roman"/>
                <a:ea typeface="Times New Roman"/>
                <a:cs typeface="Times New Roman"/>
                <a:sym typeface="Times New Roman"/>
              </a:rPr>
              <a:t>v</a:t>
            </a:r>
            <a:r>
              <a:rPr altLang="en-US" b="1" sz="2000" lang="en-US">
                <a:solidFill>
                  <a:schemeClr val="dk1"/>
                </a:solidFill>
                <a:latin typeface="Times New Roman"/>
                <a:ea typeface="Times New Roman"/>
                <a:cs typeface="Times New Roman"/>
                <a:sym typeface="Times New Roman"/>
              </a:rPr>
              <a:t>a</a:t>
            </a:r>
            <a:r>
              <a:rPr altLang="en-US" b="1" sz="2000" lang="en-US">
                <a:solidFill>
                  <a:schemeClr val="dk1"/>
                </a:solidFill>
                <a:latin typeface="Times New Roman"/>
                <a:ea typeface="Times New Roman"/>
                <a:cs typeface="Times New Roman"/>
                <a:sym typeface="Times New Roman"/>
              </a:rPr>
              <a:t>rasan</a:t>
            </a:r>
            <a:r>
              <a:rPr altLang="en-US" b="1" sz="2000" lang="en-US">
                <a:solidFill>
                  <a:schemeClr val="dk1"/>
                </a:solidFill>
                <a:latin typeface="Times New Roman"/>
                <a:ea typeface="Times New Roman"/>
                <a:cs typeface="Times New Roman"/>
                <a:sym typeface="Times New Roman"/>
              </a:rPr>
              <a:t>.</a:t>
            </a:r>
            <a:r>
              <a:rPr altLang="en-US" b="1" sz="2000" lang="en-US">
                <a:solidFill>
                  <a:schemeClr val="dk1"/>
                </a:solidFill>
                <a:latin typeface="Times New Roman"/>
                <a:ea typeface="Times New Roman"/>
                <a:cs typeface="Times New Roman"/>
                <a:sym typeface="Times New Roman"/>
              </a:rPr>
              <a:t> </a:t>
            </a:r>
            <a:r>
              <a:rPr altLang="en-US" b="1" sz="2000" lang="en-US">
                <a:solidFill>
                  <a:schemeClr val="dk1"/>
                </a:solidFill>
                <a:latin typeface="Times New Roman"/>
                <a:ea typeface="Times New Roman"/>
                <a:cs typeface="Times New Roman"/>
                <a:sym typeface="Times New Roman"/>
              </a:rPr>
              <a:t>C</a:t>
            </a:r>
            <a:endParaRPr altLang="en-US" lang="zh-CN"/>
          </a:p>
          <a:p>
            <a:pPr algn="l" indent="0" lvl="0" marL="0" rtl="0">
              <a:lnSpc>
                <a:spcPct val="120000"/>
              </a:lnSpc>
              <a:spcBef>
                <a:spcPts val="400"/>
              </a:spcBef>
              <a:spcAft>
                <a:spcPts val="0"/>
              </a:spcAft>
              <a:buClr>
                <a:schemeClr val="dk1"/>
              </a:buClr>
              <a:buSzPts val="2000"/>
              <a:buNone/>
            </a:pPr>
            <a:r>
              <a:rPr altLang="en-US" b="1" sz="2000" lang="en-US">
                <a:solidFill>
                  <a:schemeClr val="dk1"/>
                </a:solidFill>
                <a:latin typeface="Times New Roman"/>
                <a:ea typeface="Times New Roman"/>
                <a:cs typeface="Times New Roman"/>
                <a:sym typeface="Times New Roman"/>
              </a:rPr>
              <a:t>Dharwin</a:t>
            </a:r>
            <a:r>
              <a:rPr altLang="en-US" b="1" sz="2000" lang="en-US">
                <a:solidFill>
                  <a:schemeClr val="dk1"/>
                </a:solidFill>
                <a:latin typeface="Times New Roman"/>
                <a:ea typeface="Times New Roman"/>
                <a:cs typeface="Times New Roman"/>
                <a:sym typeface="Times New Roman"/>
              </a:rPr>
              <a:t>.</a:t>
            </a:r>
            <a:r>
              <a:rPr altLang="en-US" b="1" sz="2000" lang="en-US">
                <a:solidFill>
                  <a:schemeClr val="dk1"/>
                </a:solidFill>
                <a:latin typeface="Times New Roman"/>
                <a:ea typeface="Times New Roman"/>
                <a:cs typeface="Times New Roman"/>
                <a:sym typeface="Times New Roman"/>
              </a:rPr>
              <a:t> </a:t>
            </a:r>
            <a:r>
              <a:rPr altLang="en-US" b="1" sz="2000" lang="en-US">
                <a:solidFill>
                  <a:schemeClr val="dk1"/>
                </a:solidFill>
                <a:latin typeface="Times New Roman"/>
                <a:ea typeface="Times New Roman"/>
                <a:cs typeface="Times New Roman"/>
                <a:sym typeface="Times New Roman"/>
              </a:rPr>
              <a:t>V</a:t>
            </a:r>
            <a:endParaRPr altLang="en-US" lang="zh-CN"/>
          </a:p>
          <a:p>
            <a:pPr algn="l" indent="0" lvl="0" marL="0" rtl="0">
              <a:lnSpc>
                <a:spcPct val="120000"/>
              </a:lnSpc>
              <a:spcBef>
                <a:spcPts val="400"/>
              </a:spcBef>
              <a:spcAft>
                <a:spcPts val="0"/>
              </a:spcAft>
              <a:buClr>
                <a:schemeClr val="dk1"/>
              </a:buClr>
              <a:buSzPts val="2000"/>
              <a:buNone/>
            </a:pPr>
            <a:r>
              <a:rPr b="1" sz="2000" lang="en-US">
                <a:solidFill>
                  <a:schemeClr val="dk1"/>
                </a:solidFill>
                <a:latin typeface="Times New Roman"/>
                <a:ea typeface="Times New Roman"/>
                <a:cs typeface="Times New Roman"/>
                <a:sym typeface="Times New Roman"/>
              </a:rPr>
              <a:t>L</a:t>
            </a:r>
            <a:r>
              <a:rPr b="1" sz="2000" lang="en-US">
                <a:solidFill>
                  <a:schemeClr val="dk1"/>
                </a:solidFill>
                <a:latin typeface="Times New Roman"/>
                <a:ea typeface="Times New Roman"/>
                <a:cs typeface="Times New Roman"/>
                <a:sym typeface="Times New Roman"/>
              </a:rPr>
              <a:t>o</a:t>
            </a:r>
            <a:r>
              <a:rPr b="1" sz="2000" lang="en-US">
                <a:solidFill>
                  <a:schemeClr val="dk1"/>
                </a:solidFill>
                <a:latin typeface="Times New Roman"/>
                <a:ea typeface="Times New Roman"/>
                <a:cs typeface="Times New Roman"/>
                <a:sym typeface="Times New Roman"/>
              </a:rPr>
              <a:t>k</a:t>
            </a:r>
            <a:r>
              <a:rPr b="1" sz="2000" lang="en-US">
                <a:solidFill>
                  <a:schemeClr val="dk1"/>
                </a:solidFill>
                <a:latin typeface="Times New Roman"/>
                <a:ea typeface="Times New Roman"/>
                <a:cs typeface="Times New Roman"/>
                <a:sym typeface="Times New Roman"/>
              </a:rPr>
              <a:t>e</a:t>
            </a:r>
            <a:r>
              <a:rPr b="1" sz="2000" lang="en-US">
                <a:solidFill>
                  <a:schemeClr val="dk1"/>
                </a:solidFill>
                <a:latin typeface="Times New Roman"/>
                <a:ea typeface="Times New Roman"/>
                <a:cs typeface="Times New Roman"/>
                <a:sym typeface="Times New Roman"/>
              </a:rPr>
              <a:t>sh</a:t>
            </a:r>
            <a:r>
              <a:rPr b="1" sz="2000" lang="en-US">
                <a:solidFill>
                  <a:schemeClr val="dk1"/>
                </a:solidFill>
                <a:latin typeface="Times New Roman"/>
                <a:ea typeface="Times New Roman"/>
                <a:cs typeface="Times New Roman"/>
                <a:sym typeface="Times New Roman"/>
              </a:rPr>
              <a:t>.</a:t>
            </a:r>
            <a:r>
              <a:rPr b="1" sz="2000" lang="en-US">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algn="ctr" indent="0" lvl="0" marL="0" rtl="0">
              <a:lnSpc>
                <a:spcPct val="100000"/>
              </a:lnSpc>
              <a:spcBef>
                <a:spcPts val="400"/>
              </a:spcBef>
              <a:spcAft>
                <a:spcPts val="0"/>
              </a:spcAft>
              <a:buClr>
                <a:srgbClr val="888888"/>
              </a:buClr>
              <a:buSzPts val="2000"/>
              <a:buNone/>
            </a:pPr>
            <a:r>
              <a:t/>
            </a:r>
            <a:endParaRPr sz="2000">
              <a:solidFill>
                <a:schemeClr val="dk1"/>
              </a:solidFill>
              <a:latin typeface="Times New Roman"/>
              <a:ea typeface="Times New Roman"/>
              <a:cs typeface="Times New Roman"/>
              <a:sym typeface="Times New Roman"/>
            </a:endParaRPr>
          </a:p>
          <a:p>
            <a:pPr algn="ctr" indent="0" lvl="0" marL="0" rtl="0">
              <a:lnSpc>
                <a:spcPct val="100000"/>
              </a:lnSpc>
              <a:spcBef>
                <a:spcPts val="400"/>
              </a:spcBef>
              <a:spcAft>
                <a:spcPts val="0"/>
              </a:spcAft>
              <a:buClr>
                <a:srgbClr val="888888"/>
              </a:buClr>
              <a:buSzPts val="2000"/>
              <a:buNone/>
            </a:pPr>
            <a:r>
              <a:t/>
            </a:r>
            <a:endParaRPr sz="2000">
              <a:solidFill>
                <a:schemeClr val="dk1"/>
              </a:solidFill>
            </a:endParaRPr>
          </a:p>
        </p:txBody>
      </p:sp>
      <p:sp>
        <p:nvSpPr>
          <p:cNvPr id="1048587" name="Google Shape;156;p1"/>
          <p:cNvSpPr txBox="1"/>
          <p:nvPr>
            <p:ph type="ctrTitle"/>
          </p:nvPr>
        </p:nvSpPr>
        <p:spPr>
          <a:xfrm>
            <a:off x="1671325" y="304800"/>
            <a:ext cx="8622900" cy="936343"/>
          </a:xfrm>
          <a:prstGeom prst="rect"/>
          <a:noFill/>
          <a:ln>
            <a:noFill/>
          </a:ln>
        </p:spPr>
        <p:txBody>
          <a:bodyPr anchor="ctr" anchorCtr="0" bIns="45700" lIns="91425" rIns="91425" spcFirstLastPara="1" tIns="45700" wrap="square">
            <a:normAutofit fontScale="90000"/>
          </a:bodyPr>
          <a:p>
            <a:pPr algn="ctr" indent="0" lvl="0" marL="0" rtl="0">
              <a:lnSpc>
                <a:spcPct val="100000"/>
              </a:lnSpc>
              <a:spcBef>
                <a:spcPts val="0"/>
              </a:spcBef>
              <a:spcAft>
                <a:spcPts val="0"/>
              </a:spcAft>
              <a:buClr>
                <a:schemeClr val="dk1"/>
              </a:buClr>
              <a:buSzPts val="2790"/>
              <a:buFont typeface="Times New Roman"/>
              <a:buNone/>
            </a:pPr>
            <a:r>
              <a:rPr b="1" sz="2790" lang="en-US">
                <a:latin typeface="Times New Roman"/>
                <a:ea typeface="Times New Roman"/>
                <a:cs typeface="Times New Roman"/>
                <a:sym typeface="Times New Roman"/>
              </a:rPr>
              <a:t>SNS COLLEGE OF ENGINEERING</a:t>
            </a:r>
            <a:br>
              <a:rPr b="1" sz="4320" lang="en-US">
                <a:latin typeface="Times New Roman"/>
                <a:ea typeface="Times New Roman"/>
                <a:cs typeface="Times New Roman"/>
                <a:sym typeface="Times New Roman"/>
              </a:rPr>
            </a:br>
            <a:r>
              <a:rPr sz="1440" lang="en-US">
                <a:latin typeface="Times New Roman"/>
                <a:ea typeface="Times New Roman"/>
                <a:cs typeface="Times New Roman"/>
                <a:sym typeface="Times New Roman"/>
              </a:rPr>
              <a:t>Kurumbapalayam (Po), Coimbatore – 641 107</a:t>
            </a:r>
            <a:br>
              <a:rPr sz="1440" lang="en-US">
                <a:latin typeface="Times New Roman"/>
                <a:ea typeface="Times New Roman"/>
                <a:cs typeface="Times New Roman"/>
                <a:sym typeface="Times New Roman"/>
              </a:rPr>
            </a:br>
            <a:r>
              <a:rPr b="1" sz="1800" lang="en-US">
                <a:latin typeface="Times New Roman"/>
                <a:ea typeface="Times New Roman"/>
                <a:cs typeface="Times New Roman"/>
                <a:sym typeface="Times New Roman"/>
              </a:rPr>
              <a:t>AN AUTONOMOUS INSTITUTION</a:t>
            </a:r>
            <a:br>
              <a:rPr b="1" sz="4410" lang="en-US">
                <a:latin typeface="Times New Roman"/>
                <a:ea typeface="Times New Roman"/>
                <a:cs typeface="Times New Roman"/>
                <a:sym typeface="Times New Roman"/>
              </a:rPr>
            </a:br>
            <a:r>
              <a:rPr sz="1620" lang="en-US">
                <a:latin typeface="Times New Roman"/>
                <a:ea typeface="Times New Roman"/>
                <a:cs typeface="Times New Roman"/>
                <a:sym typeface="Times New Roman"/>
              </a:rPr>
              <a:t>Accredited by NAAC – UGC with ‘A’ Grade</a:t>
            </a:r>
            <a:br>
              <a:rPr sz="1620" lang="en-US">
                <a:latin typeface="Times New Roman"/>
                <a:ea typeface="Times New Roman"/>
                <a:cs typeface="Times New Roman"/>
                <a:sym typeface="Times New Roman"/>
              </a:rPr>
            </a:br>
            <a:r>
              <a:rPr sz="1620" lang="en-US">
                <a:latin typeface="Times New Roman"/>
                <a:ea typeface="Times New Roman"/>
                <a:cs typeface="Times New Roman"/>
                <a:sym typeface="Times New Roman"/>
              </a:rPr>
              <a:t>Approved by AICTE, New Delhi &amp; Affiliated to Anna University, Chennai</a:t>
            </a:r>
            <a:endParaRPr sz="4320">
              <a:latin typeface="Times New Roman"/>
              <a:ea typeface="Times New Roman"/>
              <a:cs typeface="Times New Roman"/>
              <a:sym typeface="Times New Roman"/>
            </a:endParaRPr>
          </a:p>
        </p:txBody>
      </p:sp>
      <p:pic>
        <p:nvPicPr>
          <p:cNvPr id="2097152" name="Google Shape;157;p1"/>
          <p:cNvPicPr preferRelativeResize="0">
            <a:picLocks/>
          </p:cNvPicPr>
          <p:nvPr/>
        </p:nvPicPr>
        <p:blipFill rotWithShape="1">
          <a:blip xmlns:r="http://schemas.openxmlformats.org/officeDocument/2006/relationships" r:embed="rId1">
            <a:alphaModFix/>
          </a:blip>
          <a:srcRect l="0" t="0" r="0" b="0"/>
          <a:stretch>
            <a:fillRect/>
          </a:stretch>
        </p:blipFill>
        <p:spPr>
          <a:xfrm>
            <a:off x="1690914" y="304801"/>
            <a:ext cx="1524001" cy="1362074"/>
          </a:xfrm>
          <a:prstGeom prst="rect"/>
          <a:noFill/>
          <a:ln>
            <a:noFill/>
          </a:ln>
          <a:effectLst>
            <a:outerShdw algn="tl" blurRad="292100" dir="2700000" dist="139700" rotWithShape="0">
              <a:srgbClr val="333333">
                <a:alpha val="64310"/>
              </a:srgbClr>
            </a:outerShdw>
          </a:effectLst>
        </p:spPr>
      </p:pic>
      <p:pic>
        <p:nvPicPr>
          <p:cNvPr id="2097153" name="Google Shape;158;p1"/>
          <p:cNvPicPr preferRelativeResize="0">
            <a:picLocks/>
          </p:cNvPicPr>
          <p:nvPr/>
        </p:nvPicPr>
        <p:blipFill rotWithShape="1">
          <a:blip xmlns:r="http://schemas.openxmlformats.org/officeDocument/2006/relationships" r:embed="rId2">
            <a:alphaModFix/>
          </a:blip>
          <a:srcRect l="0" t="0" r="0" b="0"/>
          <a:stretch>
            <a:fillRect/>
          </a:stretch>
        </p:blipFill>
        <p:spPr>
          <a:xfrm>
            <a:off x="255269" y="136524"/>
            <a:ext cx="850680" cy="843711"/>
          </a:xfrm>
          <a:prstGeom prst="rect"/>
          <a:noFill/>
          <a:ln>
            <a:noFill/>
          </a:ln>
        </p:spPr>
      </p:pic>
      <p:pic>
        <p:nvPicPr>
          <p:cNvPr id="2097154" name="Google Shape;159;p1"/>
          <p:cNvPicPr preferRelativeResize="0">
            <a:picLocks/>
          </p:cNvPicPr>
          <p:nvPr/>
        </p:nvPicPr>
        <p:blipFill rotWithShape="1">
          <a:blip xmlns:r="http://schemas.openxmlformats.org/officeDocument/2006/relationships" r:embed="rId3">
            <a:alphaModFix/>
          </a:blip>
          <a:srcRect l="0" t="0" r="0" b="0"/>
          <a:stretch>
            <a:fillRect/>
          </a:stretch>
        </p:blipFill>
        <p:spPr>
          <a:xfrm>
            <a:off x="10498720" y="160338"/>
            <a:ext cx="1329597" cy="843711"/>
          </a:xfrm>
          <a:prstGeom prst="rect"/>
          <a:noFill/>
          <a:ln>
            <a:noFill/>
          </a:ln>
        </p:spPr>
      </p:pic>
      <p:sp>
        <p:nvSpPr>
          <p:cNvPr id="1048588" name="Google Shape;160;p1"/>
          <p:cNvSpPr txBox="1"/>
          <p:nvPr/>
        </p:nvSpPr>
        <p:spPr>
          <a:xfrm>
            <a:off x="1690914" y="1820785"/>
            <a:ext cx="8301600" cy="1638900"/>
          </a:xfrm>
          <a:prstGeom prst="rect"/>
          <a:noFill/>
          <a:ln>
            <a:noFill/>
          </a:ln>
        </p:spPr>
        <p:txBody>
          <a:bodyPr anchor="t" anchorCtr="0" bIns="45700" lIns="91425" rIns="91425" spcFirstLastPara="1" tIns="45700" wrap="square">
            <a:normAutofit/>
          </a:bodyPr>
          <a:p>
            <a:pPr algn="ctr" indent="0" lvl="0" marL="0" marR="0" rtl="0">
              <a:lnSpc>
                <a:spcPct val="90000"/>
              </a:lnSpc>
              <a:spcBef>
                <a:spcPts val="0"/>
              </a:spcBef>
              <a:spcAft>
                <a:spcPts val="0"/>
              </a:spcAft>
              <a:buClr>
                <a:srgbClr val="000000"/>
              </a:buClr>
              <a:buSzPts val="2000"/>
              <a:buFont typeface="Arial"/>
              <a:buNone/>
            </a:pPr>
            <a:r>
              <a:rPr b="1" cap="none" sz="2000" i="0" lang="en-US" strike="noStrike" u="none">
                <a:solidFill>
                  <a:schemeClr val="dk1"/>
                </a:solidFill>
                <a:latin typeface="Times New Roman"/>
                <a:ea typeface="Times New Roman"/>
                <a:cs typeface="Times New Roman"/>
                <a:sym typeface="Times New Roman"/>
              </a:rPr>
              <a:t>DEPARTMENT OF COMPUTER SCIENCE AND ENGINEERING</a:t>
            </a:r>
            <a:endParaRPr b="0" cap="none" sz="14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000"/>
              <a:buFont typeface="Arial"/>
              <a:buNone/>
            </a:pPr>
            <a:r>
              <a:rPr b="1" cap="none" sz="2000" i="0" lang="en-US" strike="noStrike" u="none">
                <a:solidFill>
                  <a:schemeClr val="dk1"/>
                </a:solidFill>
                <a:latin typeface="Times New Roman"/>
                <a:ea typeface="Times New Roman"/>
                <a:cs typeface="Times New Roman"/>
                <a:sym typeface="Times New Roman"/>
              </a:rPr>
              <a:t> </a:t>
            </a:r>
            <a:endParaRPr b="0" cap="none" sz="14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400"/>
              <a:buFont typeface="Arial"/>
              <a:buNone/>
            </a:pPr>
            <a:r>
              <a:rPr b="1" cap="none" sz="2400" i="0" lang="en-US" strike="noStrike" u="none">
                <a:solidFill>
                  <a:schemeClr val="dk1"/>
                </a:solidFill>
                <a:latin typeface="Times New Roman"/>
                <a:ea typeface="Times New Roman"/>
                <a:cs typeface="Times New Roman"/>
                <a:sym typeface="Times New Roman"/>
              </a:rPr>
              <a:t>19DT102-DESIGN THINKING &amp; INNOVATION</a:t>
            </a:r>
            <a:r>
              <a:t/>
            </a:r>
            <a:endParaRPr b="0" cap="none" sz="14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400"/>
              <a:buFont typeface="Arial"/>
              <a:buNone/>
            </a:pPr>
            <a:r>
              <a:rPr b="1" cap="none" sz="2400" i="0" lang="en-US" strike="noStrike" u="none">
                <a:solidFill>
                  <a:schemeClr val="dk1"/>
                </a:solidFill>
                <a:latin typeface="Times New Roman"/>
                <a:ea typeface="Times New Roman"/>
                <a:cs typeface="Times New Roman"/>
                <a:sym typeface="Times New Roman"/>
              </a:rPr>
              <a:t>I</a:t>
            </a:r>
            <a:r>
              <a:rPr b="1" cap="none" sz="2400" i="0" lang="en-US" strike="noStrike" u="none">
                <a:solidFill>
                  <a:schemeClr val="dk1"/>
                </a:solidFill>
                <a:latin typeface="Times New Roman"/>
                <a:ea typeface="Times New Roman"/>
                <a:cs typeface="Times New Roman"/>
                <a:sym typeface="Times New Roman"/>
              </a:rPr>
              <a:t>l</a:t>
            </a:r>
            <a:r>
              <a:rPr b="1" cap="none" sz="2400" i="0" lang="en-US" strike="noStrike" u="none">
                <a:solidFill>
                  <a:schemeClr val="dk1"/>
                </a:solidFill>
                <a:latin typeface="Times New Roman"/>
                <a:ea typeface="Times New Roman"/>
                <a:cs typeface="Times New Roman"/>
                <a:sym typeface="Times New Roman"/>
              </a:rPr>
              <a:t>-YEAR </a:t>
            </a:r>
            <a:endParaRPr b="0" cap="none" sz="1400" i="0" strike="noStrike" u="none">
              <a:solidFill>
                <a:srgbClr val="000000"/>
              </a:solidFill>
              <a:latin typeface="Arial"/>
              <a:ea typeface="Arial"/>
              <a:cs typeface="Arial"/>
              <a:sym typeface="Arial"/>
            </a:endParaRPr>
          </a:p>
        </p:txBody>
      </p:sp>
      <p:sp>
        <p:nvSpPr>
          <p:cNvPr id="1048589" name="Google Shape;161;p1" descr="Image result for xortican technologies&quot;"/>
          <p:cNvSpPr/>
          <p:nvPr/>
        </p:nvSpPr>
        <p:spPr>
          <a:xfrm>
            <a:off x="1679575" y="-144463"/>
            <a:ext cx="304800" cy="3048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590" name="Google Shape;162;p1" descr="Image result for xortican technologies&quot;"/>
          <p:cNvSpPr/>
          <p:nvPr/>
        </p:nvSpPr>
        <p:spPr>
          <a:xfrm>
            <a:off x="1679575" y="-144463"/>
            <a:ext cx="304800" cy="3048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chemeClr val="dk1"/>
              </a:solidFill>
              <a:latin typeface="Calibri"/>
              <a:ea typeface="Calibri"/>
              <a:cs typeface="Calibri"/>
              <a:sym typeface="Calibri"/>
            </a:endParaRPr>
          </a:p>
        </p:txBody>
      </p:sp>
      <p:sp>
        <p:nvSpPr>
          <p:cNvPr id="1048592" name="Google Shape;164;p1"/>
          <p:cNvSpPr txBox="1"/>
          <p:nvPr>
            <p:ph type="dt" idx="10"/>
          </p:nvPr>
        </p:nvSpPr>
        <p:spPr>
          <a:xfrm>
            <a:off x="609600" y="6356351"/>
            <a:ext cx="2844900" cy="365100"/>
          </a:xfrm>
          <a:prstGeom prst="rect"/>
          <a:noFill/>
          <a:ln>
            <a:noFill/>
          </a:ln>
        </p:spPr>
        <p:txBody>
          <a:bodyPr anchor="ctr" anchorCtr="0" bIns="45700" lIns="91425" rIns="91425" spcFirstLastPara="1" tIns="45700" wrap="square">
            <a:noAutofit/>
          </a:bodyPr>
          <a:p>
            <a:pPr algn="l" indent="0" lvl="0" marL="0" rtl="0">
              <a:lnSpc>
                <a:spcPct val="100000"/>
              </a:lnSpc>
              <a:spcBef>
                <a:spcPts val="0"/>
              </a:spcBef>
              <a:spcAft>
                <a:spcPts val="0"/>
              </a:spcAft>
              <a:buSzPts val="1400"/>
              <a:buNone/>
            </a:pPr>
            <a:r>
              <a:rPr lang="en-US"/>
              <a:t>3/1/2023</a:t>
            </a:r>
          </a:p>
        </p:txBody>
      </p:sp>
      <p:sp>
        <p:nvSpPr>
          <p:cNvPr id="1048593" name="Google Shape;165;p1"/>
          <p:cNvSpPr txBox="1"/>
          <p:nvPr>
            <p:ph type="ftr" idx="11"/>
          </p:nvPr>
        </p:nvSpPr>
        <p:spPr>
          <a:xfrm>
            <a:off x="4165600" y="6356351"/>
            <a:ext cx="3860700" cy="276900"/>
          </a:xfrm>
          <a:prstGeom prst="rect"/>
          <a:noFill/>
          <a:ln>
            <a:noFill/>
          </a:ln>
        </p:spPr>
        <p:txBody>
          <a:bodyPr anchor="ctr" anchorCtr="0" bIns="45700" lIns="91425" rIns="91425" spcFirstLastPara="1" tIns="45700" wrap="square">
            <a:noAutofit/>
          </a:bodyPr>
          <a:p>
            <a:pPr algn="ctr" indent="0" lvl="0" marL="0" rtl="0">
              <a:lnSpc>
                <a:spcPct val="100000"/>
              </a:lnSpc>
              <a:spcBef>
                <a:spcPts val="0"/>
              </a:spcBef>
              <a:spcAft>
                <a:spcPts val="0"/>
              </a:spcAft>
              <a:buSzPts val="1400"/>
              <a:buNone/>
            </a:pPr>
            <a:r>
              <a:rPr lang="en-US"/>
              <a:t>SNSCE-CSE- BATCH NO:1 </a:t>
            </a:r>
          </a:p>
        </p:txBody>
      </p:sp>
      <p:sp>
        <p:nvSpPr>
          <p:cNvPr id="1048594" name="Google Shape;166;p1"/>
          <p:cNvSpPr txBox="1"/>
          <p:nvPr>
            <p:ph type="sldNum" idx="12"/>
          </p:nvPr>
        </p:nvSpPr>
        <p:spPr>
          <a:xfrm>
            <a:off x="8737500" y="6356351"/>
            <a:ext cx="2844900" cy="365100"/>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1</a:t>
            </a:fld>
          </a:p>
        </p:txBody>
      </p:sp>
      <p:sp>
        <p:nvSpPr>
          <p:cNvPr id="1048595" name="Google Shape;167;p1"/>
          <p:cNvSpPr txBox="1"/>
          <p:nvPr/>
        </p:nvSpPr>
        <p:spPr>
          <a:xfrm>
            <a:off x="1831975" y="3368919"/>
            <a:ext cx="8301600" cy="441900"/>
          </a:xfrm>
          <a:prstGeom prst="rect"/>
          <a:noFill/>
          <a:ln>
            <a:noFill/>
          </a:ln>
        </p:spPr>
        <p:txBody>
          <a:bodyPr anchor="t" anchorCtr="0" bIns="45700" lIns="91425" rIns="91425" spcFirstLastPara="1" tIns="45700" wrap="square">
            <a:noAutofit/>
          </a:bodyPr>
          <a:p>
            <a:pPr algn="ctr" indent="0" lvl="0" marL="0" marR="0" rtl="0">
              <a:lnSpc>
                <a:spcPct val="90000"/>
              </a:lnSpc>
              <a:spcBef>
                <a:spcPts val="0"/>
              </a:spcBef>
              <a:spcAft>
                <a:spcPts val="0"/>
              </a:spcAft>
              <a:buClr>
                <a:srgbClr val="000000"/>
              </a:buClr>
              <a:buSzPts val="2400"/>
              <a:buFont typeface="Arial"/>
              <a:buNone/>
            </a:pPr>
            <a:r>
              <a:rPr b="1" cap="none" sz="2800" i="0" lang="en-US" strike="noStrike" u="none">
                <a:solidFill>
                  <a:schemeClr val="dk1"/>
                </a:solidFill>
                <a:latin typeface="Times New Roman"/>
                <a:ea typeface="Times New Roman"/>
                <a:cs typeface="Times New Roman"/>
                <a:sym typeface="Times New Roman"/>
              </a:rPr>
              <a:t>T</a:t>
            </a:r>
            <a:r>
              <a:rPr b="1" cap="none" sz="2800" i="0" lang="en-US" strike="noStrike" u="none">
                <a:solidFill>
                  <a:schemeClr val="dk1"/>
                </a:solidFill>
                <a:latin typeface="Times New Roman"/>
                <a:ea typeface="Times New Roman"/>
                <a:cs typeface="Times New Roman"/>
                <a:sym typeface="Times New Roman"/>
              </a:rPr>
              <a:t>R</a:t>
            </a:r>
            <a:r>
              <a:rPr b="1" cap="none" sz="2800" i="0" lang="en-US" strike="noStrike" u="none">
                <a:solidFill>
                  <a:schemeClr val="dk1"/>
                </a:solidFill>
                <a:latin typeface="Times New Roman"/>
                <a:ea typeface="Times New Roman"/>
                <a:cs typeface="Times New Roman"/>
                <a:sym typeface="Times New Roman"/>
              </a:rPr>
              <a:t>A</a:t>
            </a:r>
            <a:r>
              <a:rPr b="1" cap="none" sz="2800" i="0" lang="en-US" strike="noStrike" u="none">
                <a:solidFill>
                  <a:schemeClr val="dk1"/>
                </a:solidFill>
                <a:latin typeface="Times New Roman"/>
                <a:ea typeface="Times New Roman"/>
                <a:cs typeface="Times New Roman"/>
                <a:sym typeface="Times New Roman"/>
              </a:rPr>
              <a:t>I</a:t>
            </a:r>
            <a:r>
              <a:rPr b="1" cap="none" sz="2800" i="0" lang="en-US" strike="noStrike" u="none">
                <a:solidFill>
                  <a:schemeClr val="dk1"/>
                </a:solidFill>
                <a:latin typeface="Times New Roman"/>
                <a:ea typeface="Times New Roman"/>
                <a:cs typeface="Times New Roman"/>
                <a:sym typeface="Times New Roman"/>
              </a:rPr>
              <a:t>N</a:t>
            </a:r>
            <a:r>
              <a:rPr b="1" cap="none" sz="2800" i="0" lang="en-US" strike="noStrike" u="none">
                <a:solidFill>
                  <a:schemeClr val="dk1"/>
                </a:solidFill>
                <a:latin typeface="Times New Roman"/>
                <a:ea typeface="Times New Roman"/>
                <a:cs typeface="Times New Roman"/>
                <a:sym typeface="Times New Roman"/>
              </a:rPr>
              <a:t> </a:t>
            </a:r>
            <a:r>
              <a:rPr b="1" cap="none" sz="2800" i="0" lang="en-US" strike="noStrike" u="none">
                <a:solidFill>
                  <a:schemeClr val="dk1"/>
                </a:solidFill>
                <a:latin typeface="Times New Roman"/>
                <a:ea typeface="Times New Roman"/>
                <a:cs typeface="Times New Roman"/>
                <a:sym typeface="Times New Roman"/>
              </a:rPr>
              <a:t>A</a:t>
            </a:r>
            <a:r>
              <a:rPr b="1" cap="none" sz="2800" i="0" lang="en-US" strike="noStrike" u="none">
                <a:solidFill>
                  <a:schemeClr val="dk1"/>
                </a:solidFill>
                <a:latin typeface="Times New Roman"/>
                <a:ea typeface="Times New Roman"/>
                <a:cs typeface="Times New Roman"/>
                <a:sym typeface="Times New Roman"/>
              </a:rPr>
              <a:t>C</a:t>
            </a:r>
            <a:r>
              <a:rPr b="1" cap="none" sz="2800" i="0" lang="en-US" strike="noStrike" u="none">
                <a:solidFill>
                  <a:schemeClr val="dk1"/>
                </a:solidFill>
                <a:latin typeface="Times New Roman"/>
                <a:ea typeface="Times New Roman"/>
                <a:cs typeface="Times New Roman"/>
                <a:sym typeface="Times New Roman"/>
              </a:rPr>
              <a:t>C</a:t>
            </a:r>
            <a:r>
              <a:rPr b="1" cap="none" sz="2800" i="0" lang="en-US" strike="noStrike" u="none">
                <a:solidFill>
                  <a:schemeClr val="dk1"/>
                </a:solidFill>
                <a:latin typeface="Times New Roman"/>
                <a:ea typeface="Times New Roman"/>
                <a:cs typeface="Times New Roman"/>
                <a:sym typeface="Times New Roman"/>
              </a:rPr>
              <a:t>I</a:t>
            </a:r>
            <a:r>
              <a:rPr b="1" cap="none" sz="2800" i="0" lang="en-US" strike="noStrike" u="none">
                <a:solidFill>
                  <a:schemeClr val="dk1"/>
                </a:solidFill>
                <a:latin typeface="Times New Roman"/>
                <a:ea typeface="Times New Roman"/>
                <a:cs typeface="Times New Roman"/>
                <a:sym typeface="Times New Roman"/>
              </a:rPr>
              <a:t>D</a:t>
            </a:r>
            <a:r>
              <a:rPr b="1" cap="none" sz="2800" i="0" lang="en-US" strike="noStrike" u="none">
                <a:solidFill>
                  <a:schemeClr val="dk1"/>
                </a:solidFill>
                <a:latin typeface="Times New Roman"/>
                <a:ea typeface="Times New Roman"/>
                <a:cs typeface="Times New Roman"/>
                <a:sym typeface="Times New Roman"/>
              </a:rPr>
              <a:t>E</a:t>
            </a:r>
            <a:r>
              <a:rPr b="1" cap="none" sz="2800" i="0" lang="en-US" strike="noStrike" u="none">
                <a:solidFill>
                  <a:schemeClr val="dk1"/>
                </a:solidFill>
                <a:latin typeface="Times New Roman"/>
                <a:ea typeface="Times New Roman"/>
                <a:cs typeface="Times New Roman"/>
                <a:sym typeface="Times New Roman"/>
              </a:rPr>
              <a:t>NT</a:t>
            </a:r>
            <a:r>
              <a:rPr b="1" cap="none" sz="2800" i="0" lang="en-US" strike="noStrike" u="none">
                <a:solidFill>
                  <a:schemeClr val="dk1"/>
                </a:solidFill>
                <a:latin typeface="Times New Roman"/>
                <a:ea typeface="Times New Roman"/>
                <a:cs typeface="Times New Roman"/>
                <a:sym typeface="Times New Roman"/>
              </a:rPr>
              <a:t> </a:t>
            </a:r>
            <a:r>
              <a:rPr b="1" cap="none" sz="2800" i="0" lang="en-US" strike="noStrike" u="none">
                <a:solidFill>
                  <a:schemeClr val="dk1"/>
                </a:solidFill>
                <a:latin typeface="Times New Roman"/>
                <a:ea typeface="Times New Roman"/>
                <a:cs typeface="Times New Roman"/>
                <a:sym typeface="Times New Roman"/>
              </a:rPr>
              <a:t>PREDICTION</a:t>
            </a:r>
            <a:r>
              <a:rPr b="1" cap="none" sz="2800" i="0" lang="en-US" strike="noStrike" u="none">
                <a:solidFill>
                  <a:schemeClr val="dk1"/>
                </a:solidFill>
                <a:latin typeface="Times New Roman"/>
                <a:ea typeface="Times New Roman"/>
                <a:cs typeface="Times New Roman"/>
                <a:sym typeface="Times New Roman"/>
              </a:rPr>
              <a:t> </a:t>
            </a:r>
            <a:r>
              <a:rPr b="1" cap="none" sz="2800" i="0" lang="en-US" strike="noStrike" u="none">
                <a:solidFill>
                  <a:schemeClr val="dk1"/>
                </a:solidFill>
                <a:latin typeface="Times New Roman"/>
                <a:ea typeface="Times New Roman"/>
                <a:cs typeface="Times New Roman"/>
                <a:sym typeface="Times New Roman"/>
              </a:rPr>
              <a:t>A</a:t>
            </a:r>
            <a:r>
              <a:rPr b="1" cap="none" sz="2800" i="0" lang="en-US" strike="noStrike" u="none">
                <a:solidFill>
                  <a:schemeClr val="dk1"/>
                </a:solidFill>
                <a:latin typeface="Times New Roman"/>
                <a:ea typeface="Times New Roman"/>
                <a:cs typeface="Times New Roman"/>
                <a:sym typeface="Times New Roman"/>
              </a:rPr>
              <a:t>N</a:t>
            </a:r>
            <a:r>
              <a:rPr b="1" cap="none" sz="2800" i="0" lang="en-US" strike="noStrike" u="none">
                <a:solidFill>
                  <a:schemeClr val="dk1"/>
                </a:solidFill>
                <a:latin typeface="Times New Roman"/>
                <a:ea typeface="Times New Roman"/>
                <a:cs typeface="Times New Roman"/>
                <a:sym typeface="Times New Roman"/>
              </a:rPr>
              <a:t>D</a:t>
            </a:r>
            <a:endParaRPr b="1" cap="none" sz="2800" i="0" strike="noStrike" u="none">
              <a:solidFill>
                <a:srgbClr val="000000"/>
              </a:solidFill>
              <a:latin typeface="Arial"/>
              <a:ea typeface="Arial"/>
              <a:cs typeface="Arial"/>
              <a:sym typeface="Arial"/>
            </a:endParaRPr>
          </a:p>
          <a:p>
            <a:pPr algn="ctr" indent="0" lvl="0" marL="0" marR="0" rtl="0">
              <a:lnSpc>
                <a:spcPct val="90000"/>
              </a:lnSpc>
              <a:spcBef>
                <a:spcPts val="0"/>
              </a:spcBef>
              <a:spcAft>
                <a:spcPts val="0"/>
              </a:spcAft>
              <a:buClr>
                <a:srgbClr val="000000"/>
              </a:buClr>
              <a:buSzPts val="2400"/>
              <a:buFont typeface="Arial"/>
              <a:buNone/>
            </a:pPr>
            <a:r>
              <a:rPr b="1" cap="none" sz="2800" i="0" lang="en-US" strike="noStrike" u="none">
                <a:solidFill>
                  <a:schemeClr val="dk1"/>
                </a:solidFill>
                <a:latin typeface="Times New Roman"/>
                <a:ea typeface="Times New Roman"/>
                <a:cs typeface="Times New Roman"/>
                <a:sym typeface="Times New Roman"/>
              </a:rPr>
              <a:t>P</a:t>
            </a:r>
            <a:r>
              <a:rPr b="1" cap="none" sz="2800" i="0" lang="en-US" strike="noStrike" u="none">
                <a:solidFill>
                  <a:schemeClr val="dk1"/>
                </a:solidFill>
                <a:latin typeface="Times New Roman"/>
                <a:ea typeface="Times New Roman"/>
                <a:cs typeface="Times New Roman"/>
                <a:sym typeface="Times New Roman"/>
              </a:rPr>
              <a:t>R</a:t>
            </a:r>
            <a:r>
              <a:rPr b="1" cap="none" sz="2800" i="0" lang="en-US" strike="noStrike" u="none">
                <a:solidFill>
                  <a:schemeClr val="dk1"/>
                </a:solidFill>
                <a:latin typeface="Times New Roman"/>
                <a:ea typeface="Times New Roman"/>
                <a:cs typeface="Times New Roman"/>
                <a:sym typeface="Times New Roman"/>
              </a:rPr>
              <a:t>E</a:t>
            </a:r>
            <a:r>
              <a:rPr b="1" cap="none" sz="2800" i="0" lang="en-US" strike="noStrike" u="none">
                <a:solidFill>
                  <a:schemeClr val="dk1"/>
                </a:solidFill>
                <a:latin typeface="Times New Roman"/>
                <a:ea typeface="Times New Roman"/>
                <a:cs typeface="Times New Roman"/>
                <a:sym typeface="Times New Roman"/>
              </a:rPr>
              <a:t>V</a:t>
            </a:r>
            <a:r>
              <a:rPr b="1" cap="none" sz="2800" i="0" lang="en-US" strike="noStrike" u="none">
                <a:solidFill>
                  <a:schemeClr val="dk1"/>
                </a:solidFill>
                <a:latin typeface="Times New Roman"/>
                <a:ea typeface="Times New Roman"/>
                <a:cs typeface="Times New Roman"/>
                <a:sym typeface="Times New Roman"/>
              </a:rPr>
              <a:t>E</a:t>
            </a:r>
            <a:r>
              <a:rPr b="1" cap="none" sz="2800" i="0" lang="en-US" strike="noStrike" u="none">
                <a:solidFill>
                  <a:schemeClr val="dk1"/>
                </a:solidFill>
                <a:latin typeface="Times New Roman"/>
                <a:ea typeface="Times New Roman"/>
                <a:cs typeface="Times New Roman"/>
                <a:sym typeface="Times New Roman"/>
              </a:rPr>
              <a:t>NTION</a:t>
            </a:r>
            <a:endParaRPr b="1" cap="none" sz="28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9" name=""/>
          <p:cNvSpPr>
            <a:spLocks noGrp="1"/>
          </p:cNvSpPr>
          <p:nvPr>
            <p:ph type="ctrTitle"/>
          </p:nvPr>
        </p:nvSpPr>
        <p:spPr>
          <a:xfrm>
            <a:off x="914399" y="0"/>
            <a:ext cx="10363200" cy="1470025"/>
          </a:xfrm>
        </p:spPr>
        <p:txBody>
          <a:bodyPr/>
          <a:p>
            <a:pPr algn="ctr"/>
            <a:r>
              <a:rPr b="1" lang="en-US" u="sng"/>
              <a:t>P</a:t>
            </a:r>
            <a:r>
              <a:rPr b="1" lang="en-US" u="sng"/>
              <a:t>R</a:t>
            </a:r>
            <a:r>
              <a:rPr b="1" lang="en-US" u="sng"/>
              <a:t>O</a:t>
            </a:r>
            <a:r>
              <a:rPr b="1" lang="en-US" u="sng"/>
              <a:t>T</a:t>
            </a:r>
            <a:r>
              <a:rPr b="1" lang="en-US" u="sng"/>
              <a:t>O</a:t>
            </a:r>
            <a:r>
              <a:rPr b="1" lang="en-US" u="sng"/>
              <a:t>T</a:t>
            </a:r>
            <a:r>
              <a:rPr b="1" lang="en-US" u="sng"/>
              <a:t>Y</a:t>
            </a:r>
            <a:r>
              <a:rPr b="1" lang="en-US" u="sng"/>
              <a:t>PE</a:t>
            </a:r>
            <a:endParaRPr b="1" lang="en-IN" u="sng"/>
          </a:p>
        </p:txBody>
      </p:sp>
      <p:sp>
        <p:nvSpPr>
          <p:cNvPr id="1048660" name=""/>
          <p:cNvSpPr>
            <a:spLocks noGrp="1"/>
          </p:cNvSpPr>
          <p:nvPr>
            <p:ph type="subTitle" idx="1"/>
          </p:nvPr>
        </p:nvSpPr>
        <p:spPr>
          <a:xfrm>
            <a:off x="609598" y="1267393"/>
            <a:ext cx="11366590" cy="4715146"/>
          </a:xfrm>
        </p:spPr>
        <p:txBody>
          <a:bodyPr>
            <a:noAutofit/>
          </a:bodyPr>
          <a:p>
            <a:pPr algn="l">
              <a:lnSpc>
                <a:spcPct val="150000"/>
              </a:lnSpc>
            </a:pPr>
            <a:r>
              <a:rPr b="1" sz="2400" lang="en-US"/>
              <a:t> </a:t>
            </a:r>
            <a:r>
              <a:rPr b="1" sz="2400" lang="en-US"/>
              <a:t> </a:t>
            </a:r>
            <a:r>
              <a:rPr b="1" sz="2400" lang="en-US"/>
              <a:t> </a:t>
            </a:r>
            <a:r>
              <a:rPr b="1" sz="2400" lang="en-US"/>
              <a:t> </a:t>
            </a:r>
            <a:r>
              <a:rPr b="1" sz="2400" lang="en-US"/>
              <a:t> </a:t>
            </a:r>
            <a:r>
              <a:rPr b="1" sz="2400" lang="en-US"/>
              <a:t>device is manufactured using Atmel’s high</a:t>
            </a:r>
            <a:r>
              <a:rPr b="1" sz="2400" lang="en-US"/>
              <a:t>;</a:t>
            </a:r>
            <a:endParaRPr b="1" sz="2400" lang="en-IN"/>
          </a:p>
          <a:p>
            <a:pPr algn="l">
              <a:lnSpc>
                <a:spcPct val="150000"/>
              </a:lnSpc>
            </a:pPr>
            <a:r>
              <a:rPr b="1" sz="2400" lang="en-US"/>
              <a:t> </a:t>
            </a:r>
            <a:r>
              <a:rPr b="1" sz="2400" lang="en-US"/>
              <a:t> </a:t>
            </a:r>
            <a:r>
              <a:rPr b="1" sz="2400" lang="en-US"/>
              <a:t> </a:t>
            </a:r>
            <a:r>
              <a:rPr b="1" sz="2400" lang="en-US"/>
              <a:t> </a:t>
            </a:r>
            <a:r>
              <a:rPr b="1" sz="2400" lang="en-US"/>
              <a:t> </a:t>
            </a:r>
            <a:r>
              <a:rPr b="1" sz="2400" lang="en-US"/>
              <a:t>T</a:t>
            </a:r>
            <a:r>
              <a:rPr b="1" sz="2400" lang="en-US"/>
              <a:t>h</a:t>
            </a:r>
            <a:r>
              <a:rPr b="1" sz="2400" lang="en-US"/>
              <a:t>e</a:t>
            </a:r>
            <a:r>
              <a:rPr b="1" sz="2400" lang="en-US"/>
              <a:t> </a:t>
            </a:r>
            <a:r>
              <a:rPr b="1" sz="2400" lang="en-US"/>
              <a:t>density non-volatile memory technology. The On-chipISP Flash allows the program memory to bereprogrammed In-System through an SPI serialinterface, by a conventional non-volatile memoryprogrammer, or by an On-chip Boot program running onthe AVR core. The Boot program can use any interfaceto download the application program in the ApplicationFlash memory. Software in the Boot Flash section willcontinue to run while the Application Flash section isupdated, providing true Read-While-Write operation. </a:t>
            </a:r>
            <a:endParaRPr b="1" sz="2400" lang="en-IN"/>
          </a:p>
        </p:txBody>
      </p:sp>
      <p:sp>
        <p:nvSpPr>
          <p:cNvPr id="1048661"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62"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63"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10</a:t>
            </a:fld>
          </a:p>
        </p:txBody>
      </p:sp>
      <p:pic>
        <p:nvPicPr>
          <p:cNvPr id="2097190" name=""/>
          <p:cNvPicPr>
            <a:picLocks/>
          </p:cNvPicPr>
          <p:nvPr/>
        </p:nvPicPr>
        <p:blipFill>
          <a:blip xmlns:r="http://schemas.openxmlformats.org/officeDocument/2006/relationships" r:embed="rId1"/>
          <a:stretch>
            <a:fillRect/>
          </a:stretch>
        </p:blipFill>
        <p:spPr>
          <a:xfrm rot="0">
            <a:off x="10725473" y="27686"/>
            <a:ext cx="1466527" cy="865895"/>
          </a:xfrm>
          <a:prstGeom prst="rect"/>
        </p:spPr>
      </p:pic>
      <p:pic>
        <p:nvPicPr>
          <p:cNvPr id="2097191" name=""/>
          <p:cNvPicPr>
            <a:picLocks/>
          </p:cNvPicPr>
          <p:nvPr/>
        </p:nvPicPr>
        <p:blipFill>
          <a:blip xmlns:r="http://schemas.openxmlformats.org/officeDocument/2006/relationships" r:embed="rId2"/>
          <a:stretch>
            <a:fillRect/>
          </a:stretch>
        </p:blipFill>
        <p:spPr>
          <a:xfrm rot="0">
            <a:off x="-11411" y="0"/>
            <a:ext cx="949244" cy="76409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51" name=""/>
          <p:cNvSpPr>
            <a:spLocks noGrp="1"/>
          </p:cNvSpPr>
          <p:nvPr>
            <p:ph type="ctrTitle"/>
          </p:nvPr>
        </p:nvSpPr>
        <p:spPr>
          <a:xfrm>
            <a:off x="717289" y="-36612"/>
            <a:ext cx="11116395" cy="1623209"/>
          </a:xfrm>
        </p:spPr>
        <p:txBody>
          <a:bodyPr anchor="ctr" vert="horz"/>
          <a:p>
            <a:pPr algn="ctr">
              <a:lnSpc>
                <a:spcPct val="100000"/>
              </a:lnSpc>
            </a:pPr>
            <a:r>
              <a:rPr b="1" sz="4400" i="0" lang="en-US" u="sng">
                <a:effectLst/>
              </a:rPr>
              <a:t>PROTOTYPE</a:t>
            </a:r>
            <a:endParaRPr b="1" sz="4400" i="0" lang="en-IN" u="sng">
              <a:effectLst/>
            </a:endParaRPr>
          </a:p>
        </p:txBody>
      </p:sp>
      <p:sp>
        <p:nvSpPr>
          <p:cNvPr id="1048752" name=""/>
          <p:cNvSpPr>
            <a:spLocks noGrp="1"/>
          </p:cNvSpPr>
          <p:nvPr>
            <p:ph type="subTitle" idx="1"/>
          </p:nvPr>
        </p:nvSpPr>
        <p:spPr>
          <a:xfrm rot="684">
            <a:off x="358315" y="1470024"/>
            <a:ext cx="11475370" cy="5057849"/>
          </a:xfrm>
        </p:spPr>
        <p:txBody>
          <a:bodyPr>
            <a:normAutofit/>
          </a:bodyPr>
          <a:p>
            <a:pPr algn="l">
              <a:lnSpc>
                <a:spcPct val="150000"/>
              </a:lnSpc>
            </a:pPr>
            <a:r>
              <a:rPr b="1" sz="2400" lang="en-US"/>
              <a:t> </a:t>
            </a:r>
            <a:r>
              <a:rPr b="1" sz="2400" lang="en-US"/>
              <a:t> </a:t>
            </a:r>
            <a:r>
              <a:rPr b="1" sz="2400" lang="en-US"/>
              <a:t> </a:t>
            </a:r>
            <a:r>
              <a:rPr b="1" sz="2400" lang="en-US"/>
              <a:t> </a:t>
            </a:r>
            <a:r>
              <a:rPr b="1" sz="2400" lang="en-US"/>
              <a:t> </a:t>
            </a:r>
            <a:r>
              <a:rPr b="1" sz="2400" lang="en-US"/>
              <a:t>device is manufactured using Atmel’s </a:t>
            </a:r>
            <a:r>
              <a:rPr b="1" sz="2400" lang="en-US"/>
              <a:t>A</a:t>
            </a:r>
            <a:r>
              <a:rPr b="1" sz="2400" lang="en-US"/>
              <a:t>high</a:t>
            </a:r>
            <a:r>
              <a:rPr b="1" sz="2400" lang="en-US"/>
              <a:t> </a:t>
            </a:r>
            <a:r>
              <a:rPr b="1" sz="2400" lang="en-US"/>
              <a:t>;</a:t>
            </a:r>
            <a:endParaRPr b="1" sz="2400" lang="en-IN"/>
          </a:p>
          <a:p>
            <a:pPr algn="l">
              <a:lnSpc>
                <a:spcPct val="150000"/>
              </a:lnSpc>
            </a:pPr>
            <a:r>
              <a:rPr b="1" sz="2400" lang="en-US"/>
              <a:t> </a:t>
            </a:r>
            <a:r>
              <a:rPr b="1" sz="2400" lang="en-US"/>
              <a:t> </a:t>
            </a:r>
            <a:r>
              <a:rPr b="1" sz="2400" lang="en-US"/>
              <a:t> </a:t>
            </a:r>
            <a:r>
              <a:rPr b="1" sz="2400" lang="en-US"/>
              <a:t> </a:t>
            </a:r>
            <a:r>
              <a:rPr b="1" sz="2400" lang="en-US"/>
              <a:t> </a:t>
            </a:r>
            <a:r>
              <a:rPr b="1" sz="2400" lang="en-US"/>
              <a:t> </a:t>
            </a:r>
            <a:r>
              <a:rPr b="1" sz="2400" lang="en-US"/>
              <a:t>B</a:t>
            </a:r>
            <a:r>
              <a:rPr b="1" sz="2400" lang="en-US"/>
              <a:t>ycombining an 8-bit RISC CPU with In-System Self-Programmable Flash on a monolithic chip, the AtmelATmega328P is a powerful microcontroller thatprovides a highly flexible and cost effective solution tomany embedded control applications. The ATmega328PAVR is supported with a full suite of program andsystem development tools including: C Compilers,Macro Assemblers, Program Debugger</a:t>
            </a:r>
            <a:endParaRPr b="1" sz="2400" lang="en-IN"/>
          </a:p>
        </p:txBody>
      </p:sp>
      <p:sp>
        <p:nvSpPr>
          <p:cNvPr id="1048753"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754"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755"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11</a:t>
            </a:fld>
          </a:p>
        </p:txBody>
      </p:sp>
      <p:pic>
        <p:nvPicPr>
          <p:cNvPr id="2097188" name=""/>
          <p:cNvPicPr>
            <a:picLocks/>
          </p:cNvPicPr>
          <p:nvPr/>
        </p:nvPicPr>
        <p:blipFill>
          <a:blip xmlns:r="http://schemas.openxmlformats.org/officeDocument/2006/relationships" r:embed="rId1"/>
          <a:stretch>
            <a:fillRect/>
          </a:stretch>
        </p:blipFill>
        <p:spPr>
          <a:xfrm rot="0">
            <a:off x="10526874" y="45129"/>
            <a:ext cx="1306811" cy="729862"/>
          </a:xfrm>
          <a:prstGeom prst="rect"/>
        </p:spPr>
      </p:pic>
      <p:pic>
        <p:nvPicPr>
          <p:cNvPr id="2097189" name=""/>
          <p:cNvPicPr>
            <a:picLocks/>
          </p:cNvPicPr>
          <p:nvPr/>
        </p:nvPicPr>
        <p:blipFill>
          <a:blip xmlns:r="http://schemas.openxmlformats.org/officeDocument/2006/relationships" r:embed="rId2"/>
          <a:stretch>
            <a:fillRect/>
          </a:stretch>
        </p:blipFill>
        <p:spPr>
          <a:xfrm rot="0">
            <a:off x="143884" y="0"/>
            <a:ext cx="931433" cy="74975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4" name=""/>
          <p:cNvSpPr>
            <a:spLocks noGrp="1"/>
          </p:cNvSpPr>
          <p:nvPr>
            <p:ph type="ctrTitle"/>
          </p:nvPr>
        </p:nvSpPr>
        <p:spPr>
          <a:xfrm>
            <a:off x="914399" y="0"/>
            <a:ext cx="10363200" cy="1181839"/>
          </a:xfrm>
          <a:ln>
            <a:noFill/>
            <a:prstDash val="solid"/>
          </a:ln>
        </p:spPr>
        <p:txBody>
          <a:bodyPr/>
          <a:p>
            <a:pPr algn="ctr"/>
            <a:r>
              <a:rPr b="1" sz="4400" lang="en-US" u="sng"/>
              <a:t>P</a:t>
            </a:r>
            <a:r>
              <a:rPr b="1" sz="4400" lang="en-US" u="sng"/>
              <a:t>R</a:t>
            </a:r>
            <a:r>
              <a:rPr b="1" sz="4400" lang="en-US" u="sng"/>
              <a:t>O</a:t>
            </a:r>
            <a:r>
              <a:rPr b="1" sz="4400" lang="en-US" u="sng"/>
              <a:t>T</a:t>
            </a:r>
            <a:r>
              <a:rPr b="1" sz="4400" lang="en-US" u="sng"/>
              <a:t>O</a:t>
            </a:r>
            <a:r>
              <a:rPr b="1" sz="4400" lang="en-US" u="sng"/>
              <a:t>T</a:t>
            </a:r>
            <a:r>
              <a:rPr b="1" sz="4400" lang="en-US" u="sng"/>
              <a:t>Y</a:t>
            </a:r>
            <a:r>
              <a:rPr b="1" sz="4400" lang="en-US" u="sng"/>
              <a:t>PE</a:t>
            </a:r>
            <a:endParaRPr b="1" sz="4400" lang="en-IN" u="sng"/>
          </a:p>
        </p:txBody>
      </p:sp>
      <p:sp>
        <p:nvSpPr>
          <p:cNvPr id="1048665" name=""/>
          <p:cNvSpPr>
            <a:spLocks noGrp="1"/>
          </p:cNvSpPr>
          <p:nvPr>
            <p:ph type="subTitle" idx="1"/>
          </p:nvPr>
        </p:nvSpPr>
        <p:spPr>
          <a:xfrm>
            <a:off x="1218613" y="-4887238"/>
            <a:ext cx="8534400" cy="1752600"/>
          </a:xfrm>
        </p:spPr>
        <p:txBody>
          <a:bodyPr/>
          <a:p>
            <a:endParaRPr lang="en-IN"/>
          </a:p>
        </p:txBody>
      </p:sp>
      <p:sp>
        <p:nvSpPr>
          <p:cNvPr id="1048666"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67"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68"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12</a:t>
            </a:fld>
          </a:p>
        </p:txBody>
      </p:sp>
      <p:pic>
        <p:nvPicPr>
          <p:cNvPr id="2097176" name=""/>
          <p:cNvPicPr>
            <a:picLocks/>
          </p:cNvPicPr>
          <p:nvPr/>
        </p:nvPicPr>
        <p:blipFill>
          <a:blip xmlns:r="http://schemas.openxmlformats.org/officeDocument/2006/relationships" r:embed="rId1"/>
          <a:stretch>
            <a:fillRect/>
          </a:stretch>
        </p:blipFill>
        <p:spPr>
          <a:xfrm rot="0">
            <a:off x="8807170" y="3663421"/>
            <a:ext cx="2931057" cy="2933242"/>
          </a:xfrm>
          <a:prstGeom prst="rect"/>
        </p:spPr>
      </p:pic>
      <p:pic>
        <p:nvPicPr>
          <p:cNvPr id="2097177" name=""/>
          <p:cNvPicPr>
            <a:picLocks/>
          </p:cNvPicPr>
          <p:nvPr/>
        </p:nvPicPr>
        <p:blipFill>
          <a:blip xmlns:r="http://schemas.openxmlformats.org/officeDocument/2006/relationships" r:embed="rId2"/>
          <a:srcRect l="0" t="39505" r="-2332" b="23032"/>
          <a:stretch>
            <a:fillRect/>
          </a:stretch>
        </p:blipFill>
        <p:spPr>
          <a:xfrm rot="0">
            <a:off x="224566" y="3905635"/>
            <a:ext cx="3614869" cy="2221111"/>
          </a:xfrm>
          <a:prstGeom prst="rect"/>
        </p:spPr>
      </p:pic>
      <p:pic>
        <p:nvPicPr>
          <p:cNvPr id="2097178" name=""/>
          <p:cNvPicPr>
            <a:picLocks/>
          </p:cNvPicPr>
          <p:nvPr/>
        </p:nvPicPr>
        <p:blipFill>
          <a:blip xmlns:r="http://schemas.openxmlformats.org/officeDocument/2006/relationships" r:embed="rId3"/>
          <a:srcRect l="0" t="28864" r="1895" b="24346"/>
          <a:stretch>
            <a:fillRect/>
          </a:stretch>
        </p:blipFill>
        <p:spPr>
          <a:xfrm rot="0">
            <a:off x="4165600" y="2750145"/>
            <a:ext cx="4123174" cy="3376603"/>
          </a:xfrm>
          <a:prstGeom prst="rect"/>
        </p:spPr>
      </p:pic>
      <p:pic>
        <p:nvPicPr>
          <p:cNvPr id="2097179" name=""/>
          <p:cNvPicPr>
            <a:picLocks/>
          </p:cNvPicPr>
          <p:nvPr/>
        </p:nvPicPr>
        <p:blipFill>
          <a:blip xmlns:r="http://schemas.openxmlformats.org/officeDocument/2006/relationships" r:embed="rId4"/>
          <a:stretch>
            <a:fillRect/>
          </a:stretch>
        </p:blipFill>
        <p:spPr>
          <a:xfrm rot="0">
            <a:off x="8566857" y="590919"/>
            <a:ext cx="3015543" cy="2690863"/>
          </a:xfrm>
          <a:prstGeom prst="rect"/>
        </p:spPr>
      </p:pic>
      <p:pic>
        <p:nvPicPr>
          <p:cNvPr id="2097180" name=""/>
          <p:cNvPicPr>
            <a:picLocks/>
          </p:cNvPicPr>
          <p:nvPr/>
        </p:nvPicPr>
        <p:blipFill>
          <a:blip xmlns:r="http://schemas.openxmlformats.org/officeDocument/2006/relationships" r:embed="rId5"/>
          <a:stretch>
            <a:fillRect/>
          </a:stretch>
        </p:blipFill>
        <p:spPr>
          <a:xfrm rot="0">
            <a:off x="71865" y="1063832"/>
            <a:ext cx="4535619" cy="2043280"/>
          </a:xfrm>
          <a:prstGeom prst="rect"/>
        </p:spPr>
      </p:pic>
      <p:pic>
        <p:nvPicPr>
          <p:cNvPr id="2097196" name=""/>
          <p:cNvPicPr>
            <a:picLocks/>
          </p:cNvPicPr>
          <p:nvPr/>
        </p:nvPicPr>
        <p:blipFill>
          <a:blip xmlns:r="http://schemas.openxmlformats.org/officeDocument/2006/relationships" r:embed="rId6"/>
          <a:stretch>
            <a:fillRect/>
          </a:stretch>
        </p:blipFill>
        <p:spPr>
          <a:xfrm rot="0">
            <a:off x="10980236" y="0"/>
            <a:ext cx="1204329" cy="711083"/>
          </a:xfrm>
          <a:prstGeom prst="rect"/>
        </p:spPr>
      </p:pic>
      <p:pic>
        <p:nvPicPr>
          <p:cNvPr id="2097197" name=""/>
          <p:cNvPicPr>
            <a:picLocks/>
          </p:cNvPicPr>
          <p:nvPr/>
        </p:nvPicPr>
        <p:blipFill>
          <a:blip xmlns:r="http://schemas.openxmlformats.org/officeDocument/2006/relationships" r:embed="rId7"/>
          <a:stretch>
            <a:fillRect/>
          </a:stretch>
        </p:blipFill>
        <p:spPr>
          <a:xfrm rot="0">
            <a:off x="116154" y="0"/>
            <a:ext cx="833407" cy="6708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9" name=""/>
          <p:cNvSpPr>
            <a:spLocks noGrp="1"/>
          </p:cNvSpPr>
          <p:nvPr>
            <p:ph type="ctrTitle"/>
          </p:nvPr>
        </p:nvSpPr>
        <p:spPr>
          <a:xfrm>
            <a:off x="1049048" y="0"/>
            <a:ext cx="10363200" cy="1470025"/>
          </a:xfrm>
        </p:spPr>
        <p:txBody>
          <a:bodyPr/>
          <a:p>
            <a:pPr algn="ctr"/>
            <a:r>
              <a:rPr b="1" lang="en-US" u="sng"/>
              <a:t>P</a:t>
            </a:r>
            <a:r>
              <a:rPr b="1" lang="en-US" u="sng"/>
              <a:t>R</a:t>
            </a:r>
            <a:r>
              <a:rPr b="1" lang="en-US" u="sng"/>
              <a:t>O</a:t>
            </a:r>
            <a:r>
              <a:rPr b="1" lang="en-US" u="sng"/>
              <a:t>T</a:t>
            </a:r>
            <a:r>
              <a:rPr b="1" lang="en-US" u="sng"/>
              <a:t>O</a:t>
            </a:r>
            <a:r>
              <a:rPr b="1" lang="en-US" u="sng"/>
              <a:t>T</a:t>
            </a:r>
            <a:r>
              <a:rPr b="1" lang="en-US" u="sng"/>
              <a:t>YPE</a:t>
            </a:r>
            <a:endParaRPr b="1" lang="en-IN" u="sng"/>
          </a:p>
        </p:txBody>
      </p:sp>
      <p:sp>
        <p:nvSpPr>
          <p:cNvPr id="1048670" name=""/>
          <p:cNvSpPr>
            <a:spLocks noGrp="1"/>
          </p:cNvSpPr>
          <p:nvPr>
            <p:ph type="subTitle" idx="1"/>
          </p:nvPr>
        </p:nvSpPr>
        <p:spPr>
          <a:xfrm rot="8822">
            <a:off x="230679" y="1485414"/>
            <a:ext cx="11999940" cy="5515626"/>
          </a:xfrm>
        </p:spPr>
        <p:txBody>
          <a:bodyPr>
            <a:normAutofit/>
          </a:bodyPr>
          <a:p>
            <a:pPr algn="l">
              <a:lnSpc>
                <a:spcPct val="150000"/>
              </a:lnSpc>
            </a:pPr>
            <a:r>
              <a:rPr b="1" sz="2400" lang="en-US"/>
              <a:t> </a:t>
            </a:r>
            <a:r>
              <a:rPr b="1" sz="2400" lang="en-US"/>
              <a:t> </a:t>
            </a:r>
            <a:r>
              <a:rPr b="1" sz="2400" lang="en-US"/>
              <a:t> </a:t>
            </a:r>
            <a:r>
              <a:rPr b="1" sz="2400" lang="en-US"/>
              <a:t> </a:t>
            </a:r>
            <a:r>
              <a:rPr b="1" sz="2400" lang="en-US"/>
              <a:t> </a:t>
            </a:r>
            <a:r>
              <a:rPr b="1" sz="2400" lang="en-US"/>
              <a:t>Ultrasonic Sensor</a:t>
            </a:r>
            <a:r>
              <a:rPr b="1" sz="2400" lang="en-US"/>
              <a:t> </a:t>
            </a:r>
            <a:r>
              <a:rPr b="1" sz="2400" lang="en-US"/>
              <a:t>1</a:t>
            </a:r>
            <a:r>
              <a:rPr b="1" sz="2400" lang="en-US"/>
              <a:t>;</a:t>
            </a:r>
            <a:endParaRPr b="1" sz="2400" lang="en-IN"/>
          </a:p>
          <a:p>
            <a:pPr algn="l">
              <a:lnSpc>
                <a:spcPct val="150000"/>
              </a:lnSpc>
            </a:pPr>
            <a:r>
              <a:rPr b="1" sz="2400" lang="en-US"/>
              <a:t> </a:t>
            </a:r>
            <a:r>
              <a:rPr b="1" sz="2400" lang="en-US"/>
              <a:t> </a:t>
            </a:r>
            <a:r>
              <a:rPr b="1" sz="2400" lang="en-US"/>
              <a:t> </a:t>
            </a:r>
            <a:r>
              <a:rPr b="1" sz="2400" lang="en-US"/>
              <a:t> </a:t>
            </a:r>
            <a:r>
              <a:rPr b="1" sz="2400" lang="en-US"/>
              <a:t> </a:t>
            </a:r>
            <a:r>
              <a:rPr b="1" sz="2400" lang="en-US"/>
              <a:t> </a:t>
            </a:r>
            <a:r>
              <a:rPr b="1" sz="2400" lang="en-US"/>
              <a:t>Ultrasonic sensors (also known as transceiverswhen they both send and receive, but more generallycalled transducers) work on a principle similar to radaror sonar, which evaluate attributes of a target byinterpreting the echoes from radio or sound wavesrespectively. Active ultrasonic sensors generate highfrequency sound waves and evaluate the echo which isreceived back by the sensor, measuring the time intervalbetween sending the signal and receiving the echo todetermine the distance to an object. Passive ultrasonicsensors are basically microphones that detect ultrasonicnoise that is present under certain conditions.</a:t>
            </a:r>
            <a:endParaRPr b="1" sz="2400" lang="en-IN"/>
          </a:p>
          <a:p>
            <a:pPr algn="l">
              <a:lnSpc>
                <a:spcPct val="150000"/>
              </a:lnSpc>
            </a:pPr>
            <a:endParaRPr b="1" sz="2400" lang="en-IN"/>
          </a:p>
          <a:p>
            <a:pPr algn="l">
              <a:lnSpc>
                <a:spcPct val="150000"/>
              </a:lnSpc>
            </a:pPr>
            <a:r>
              <a:rPr b="1" sz="2400" lang="en-US"/>
              <a:t> </a:t>
            </a:r>
            <a:endParaRPr b="1" sz="2400" lang="en-IN"/>
          </a:p>
          <a:p>
            <a:pPr algn="l">
              <a:lnSpc>
                <a:spcPct val="150000"/>
              </a:lnSpc>
            </a:pPr>
            <a:endParaRPr b="1" sz="2400" lang="en-IN"/>
          </a:p>
        </p:txBody>
      </p:sp>
      <p:sp>
        <p:nvSpPr>
          <p:cNvPr id="1048671"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72"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73"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13</a:t>
            </a:fld>
          </a:p>
        </p:txBody>
      </p:sp>
      <p:pic>
        <p:nvPicPr>
          <p:cNvPr id="2097192" name=""/>
          <p:cNvPicPr>
            <a:picLocks/>
          </p:cNvPicPr>
          <p:nvPr/>
        </p:nvPicPr>
        <p:blipFill>
          <a:blip xmlns:r="http://schemas.openxmlformats.org/officeDocument/2006/relationships" r:embed="rId1"/>
          <a:stretch>
            <a:fillRect/>
          </a:stretch>
        </p:blipFill>
        <p:spPr>
          <a:xfrm rot="0">
            <a:off x="10859483" y="124218"/>
            <a:ext cx="1332517" cy="786770"/>
          </a:xfrm>
          <a:prstGeom prst="rect"/>
        </p:spPr>
      </p:pic>
      <p:pic>
        <p:nvPicPr>
          <p:cNvPr id="2097193" name=""/>
          <p:cNvPicPr>
            <a:picLocks/>
          </p:cNvPicPr>
          <p:nvPr/>
        </p:nvPicPr>
        <p:blipFill>
          <a:blip xmlns:r="http://schemas.openxmlformats.org/officeDocument/2006/relationships" r:embed="rId2"/>
          <a:stretch>
            <a:fillRect/>
          </a:stretch>
        </p:blipFill>
        <p:spPr>
          <a:xfrm rot="0">
            <a:off x="-65145" y="0"/>
            <a:ext cx="999592" cy="80461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2" name=""/>
          <p:cNvSpPr>
            <a:spLocks noGrp="1"/>
          </p:cNvSpPr>
          <p:nvPr>
            <p:ph type="ctrTitle"/>
          </p:nvPr>
        </p:nvSpPr>
        <p:spPr>
          <a:xfrm>
            <a:off x="2469052" y="-3240447"/>
            <a:ext cx="10363200" cy="1470025"/>
          </a:xfrm>
        </p:spPr>
        <p:txBody>
          <a:bodyPr/>
          <a:p>
            <a:endParaRPr lang="en-IN"/>
          </a:p>
        </p:txBody>
      </p:sp>
      <p:sp>
        <p:nvSpPr>
          <p:cNvPr id="1048693" name=""/>
          <p:cNvSpPr>
            <a:spLocks noGrp="1"/>
          </p:cNvSpPr>
          <p:nvPr>
            <p:ph type="subTitle" idx="1"/>
          </p:nvPr>
        </p:nvSpPr>
        <p:spPr>
          <a:xfrm>
            <a:off x="271280" y="350906"/>
            <a:ext cx="11311120" cy="6952875"/>
          </a:xfrm>
        </p:spPr>
        <p:txBody>
          <a:bodyPr anchor="ctr" anchorCtr="1">
            <a:noAutofit/>
          </a:bodyPr>
          <a:p>
            <a:pPr algn="l">
              <a:lnSpc>
                <a:spcPct val="150000"/>
              </a:lnSpc>
            </a:pPr>
            <a:r>
              <a:rPr b="1" sz="2400" lang="en-US" u="sng">
                <a:solidFill>
                  <a:srgbClr val="000000"/>
                </a:solidFill>
              </a:rPr>
              <a:t>C. Buzze</a:t>
            </a:r>
            <a:r>
              <a:rPr b="1" sz="2400" lang="en-US" u="sng">
                <a:solidFill>
                  <a:srgbClr val="000000"/>
                </a:solidFill>
              </a:rPr>
              <a:t>r</a:t>
            </a:r>
            <a:endParaRPr b="1" sz="2400" lang="en-IN" u="sng">
              <a:solidFill>
                <a:srgbClr val="000000"/>
              </a:solidFill>
            </a:endParaRPr>
          </a:p>
          <a:p>
            <a:pPr algn="l">
              <a:lnSpc>
                <a:spcPct val="150000"/>
              </a:lnSpc>
            </a:pP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A buzzer or beeper (BUZZERS) is a signallingdevice, usually electronic, typically used in automobiles,household appliances such as a microwave oven orgame shows. </a:t>
            </a:r>
            <a:endParaRPr b="1" sz="2400" lang="en-IN">
              <a:solidFill>
                <a:srgbClr val="000000"/>
              </a:solidFill>
            </a:endParaRPr>
          </a:p>
          <a:p>
            <a:pPr algn="l">
              <a:lnSpc>
                <a:spcPct val="150000"/>
              </a:lnSpc>
            </a:pPr>
            <a:r>
              <a:rPr b="1" sz="2400" lang="en-US" u="sng">
                <a:solidFill>
                  <a:srgbClr val="000000"/>
                </a:solidFill>
              </a:rPr>
              <a:t> D. Power Supply</a:t>
            </a:r>
            <a:endParaRPr b="1" sz="2400" lang="en-IN" u="sng">
              <a:solidFill>
                <a:srgbClr val="000000"/>
              </a:solidFill>
            </a:endParaRPr>
          </a:p>
          <a:p>
            <a:pPr algn="l">
              <a:lnSpc>
                <a:spcPct val="150000"/>
              </a:lnSpc>
            </a:pP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 </a:t>
            </a:r>
            <a:r>
              <a:rPr b="1" sz="2400" lang="en-US">
                <a:solidFill>
                  <a:srgbClr val="000000"/>
                </a:solidFill>
              </a:rPr>
              <a:t>The input to the circuit is applied from theregulated power source. The microcontroller power is of5V. The A.C. input i.e., 230V after the mains supply isstep down by the transformer to 12V and is fed to arectifier. The production gained from the rectifier is apulsating D.C voltage. </a:t>
            </a:r>
            <a:endParaRPr b="1" sz="2400" lang="en-IN">
              <a:solidFill>
                <a:srgbClr val="000000"/>
              </a:solidFill>
            </a:endParaRPr>
          </a:p>
        </p:txBody>
      </p:sp>
      <p:sp>
        <p:nvSpPr>
          <p:cNvPr id="1048694"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95"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96"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14</a:t>
            </a:fld>
          </a:p>
        </p:txBody>
      </p:sp>
      <p:pic>
        <p:nvPicPr>
          <p:cNvPr id="2097186" name=""/>
          <p:cNvPicPr>
            <a:picLocks/>
          </p:cNvPicPr>
          <p:nvPr/>
        </p:nvPicPr>
        <p:blipFill>
          <a:blip xmlns:r="http://schemas.openxmlformats.org/officeDocument/2006/relationships" r:embed="rId1"/>
          <a:stretch>
            <a:fillRect/>
          </a:stretch>
        </p:blipFill>
        <p:spPr>
          <a:xfrm rot="0">
            <a:off x="10986562" y="102257"/>
            <a:ext cx="1191677" cy="703613"/>
          </a:xfrm>
          <a:prstGeom prst="rect"/>
        </p:spPr>
      </p:pic>
      <p:pic>
        <p:nvPicPr>
          <p:cNvPr id="2097187" name=""/>
          <p:cNvPicPr>
            <a:picLocks/>
          </p:cNvPicPr>
          <p:nvPr/>
        </p:nvPicPr>
        <p:blipFill>
          <a:blip xmlns:r="http://schemas.openxmlformats.org/officeDocument/2006/relationships" r:embed="rId2"/>
          <a:stretch>
            <a:fillRect/>
          </a:stretch>
        </p:blipFill>
        <p:spPr>
          <a:xfrm rot="0" flipV="0">
            <a:off x="271280" y="143674"/>
            <a:ext cx="1141306" cy="662196"/>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4" name=""/>
          <p:cNvSpPr>
            <a:spLocks noGrp="1"/>
          </p:cNvSpPr>
          <p:nvPr>
            <p:ph type="ctrTitle"/>
          </p:nvPr>
        </p:nvSpPr>
        <p:spPr>
          <a:xfrm>
            <a:off x="914399" y="-1"/>
            <a:ext cx="10363200" cy="1470025"/>
          </a:xfrm>
        </p:spPr>
        <p:txBody>
          <a:bodyPr/>
          <a:p>
            <a:pPr algn="ctr"/>
            <a:r>
              <a:rPr b="1" lang="en-US" u="sng"/>
              <a:t>P</a:t>
            </a:r>
            <a:r>
              <a:rPr b="1" lang="en-US" u="sng"/>
              <a:t>R</a:t>
            </a:r>
            <a:r>
              <a:rPr b="1" lang="en-US" u="sng"/>
              <a:t>O</a:t>
            </a:r>
            <a:r>
              <a:rPr b="1" lang="en-US" u="sng"/>
              <a:t>T</a:t>
            </a:r>
            <a:r>
              <a:rPr b="1" lang="en-US" u="sng"/>
              <a:t>O</a:t>
            </a:r>
            <a:r>
              <a:rPr b="1" lang="en-US" u="sng"/>
              <a:t>T</a:t>
            </a:r>
            <a:r>
              <a:rPr b="1" lang="en-US" u="sng"/>
              <a:t>Y</a:t>
            </a:r>
            <a:r>
              <a:rPr b="1" lang="en-US" u="sng"/>
              <a:t>PE</a:t>
            </a:r>
            <a:endParaRPr b="1" lang="en-IN" u="sng"/>
          </a:p>
        </p:txBody>
      </p:sp>
      <p:sp>
        <p:nvSpPr>
          <p:cNvPr id="1048675" name=""/>
          <p:cNvSpPr>
            <a:spLocks noGrp="1"/>
          </p:cNvSpPr>
          <p:nvPr>
            <p:ph type="subTitle" idx="1"/>
          </p:nvPr>
        </p:nvSpPr>
        <p:spPr>
          <a:xfrm>
            <a:off x="1136322" y="1470024"/>
            <a:ext cx="8534400" cy="1752600"/>
          </a:xfrm>
        </p:spPr>
        <p:txBody>
          <a:bodyPr/>
          <a:p>
            <a:endParaRPr lang="en-IN"/>
          </a:p>
        </p:txBody>
      </p:sp>
      <p:sp>
        <p:nvSpPr>
          <p:cNvPr id="1048676"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77"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78"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15</a:t>
            </a:fld>
          </a:p>
        </p:txBody>
      </p:sp>
      <p:pic>
        <p:nvPicPr>
          <p:cNvPr id="2097181" name=""/>
          <p:cNvPicPr>
            <a:picLocks/>
          </p:cNvPicPr>
          <p:nvPr/>
        </p:nvPicPr>
        <p:blipFill>
          <a:blip xmlns:r="http://schemas.openxmlformats.org/officeDocument/2006/relationships" r:embed="rId1"/>
          <a:stretch>
            <a:fillRect/>
          </a:stretch>
        </p:blipFill>
        <p:spPr>
          <a:xfrm rot="8622">
            <a:off x="227470" y="1208751"/>
            <a:ext cx="12192000" cy="4440496"/>
          </a:xfrm>
          <a:prstGeom prst="rect"/>
        </p:spPr>
      </p:pic>
      <p:pic>
        <p:nvPicPr>
          <p:cNvPr id="2097194" name=""/>
          <p:cNvPicPr>
            <a:picLocks/>
          </p:cNvPicPr>
          <p:nvPr/>
        </p:nvPicPr>
        <p:blipFill>
          <a:blip xmlns:r="http://schemas.openxmlformats.org/officeDocument/2006/relationships" r:embed="rId2"/>
          <a:stretch>
            <a:fillRect/>
          </a:stretch>
        </p:blipFill>
        <p:spPr>
          <a:xfrm rot="0">
            <a:off x="10620871" y="0"/>
            <a:ext cx="1571129" cy="927655"/>
          </a:xfrm>
          <a:prstGeom prst="rect"/>
        </p:spPr>
      </p:pic>
      <p:pic>
        <p:nvPicPr>
          <p:cNvPr id="2097195" name=""/>
          <p:cNvPicPr>
            <a:picLocks/>
          </p:cNvPicPr>
          <p:nvPr/>
        </p:nvPicPr>
        <p:blipFill>
          <a:blip xmlns:r="http://schemas.openxmlformats.org/officeDocument/2006/relationships" r:embed="rId3"/>
          <a:stretch>
            <a:fillRect/>
          </a:stretch>
        </p:blipFill>
        <p:spPr>
          <a:xfrm rot="0">
            <a:off x="0" y="0"/>
            <a:ext cx="990175" cy="797037"/>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Shape 144"/>
        <p:cNvGrpSpPr/>
        <p:nvPr/>
      </p:nvGrpSpPr>
      <p:grpSpPr>
        <a:xfrm>
          <a:off x="0" y="0"/>
          <a:ext cx="0" cy="0"/>
          <a:chOff x="0" y="0"/>
          <a:chExt cx="0" cy="0"/>
        </a:xfrm>
      </p:grpSpPr>
      <p:sp>
        <p:nvSpPr>
          <p:cNvPr id="1048679"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400" lang="en-US" u="sng">
                <a:latin typeface="Times New Roman"/>
                <a:ea typeface="Times New Roman"/>
                <a:cs typeface="Times New Roman"/>
                <a:sym typeface="Times New Roman"/>
              </a:rPr>
              <a:t>REFERENCE</a:t>
            </a:r>
            <a:endParaRPr dirty="0" sz="4400"/>
          </a:p>
        </p:txBody>
      </p:sp>
      <p:sp>
        <p:nvSpPr>
          <p:cNvPr id="1048680" name="Google Shape;147;p5"/>
          <p:cNvSpPr txBox="1">
            <a:spLocks noGrp="1"/>
          </p:cNvSpPr>
          <p:nvPr>
            <p:ph type="body" idx="1"/>
          </p:nvPr>
        </p:nvSpPr>
        <p:spPr>
          <a:xfrm>
            <a:off x="398703" y="1112255"/>
            <a:ext cx="11394595" cy="4983486"/>
          </a:xfrm>
          <a:prstGeom prst="rect"/>
          <a:noFill/>
          <a:ln>
            <a:noFill/>
          </a:ln>
        </p:spPr>
        <p:txBody>
          <a:bodyPr anchor="t" anchorCtr="0" bIns="45700" lIns="91425" rIns="91425" spcFirstLastPara="1" tIns="45700" wrap="square">
            <a:noAutofit/>
          </a:bodyPr>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a:t>
            </a:r>
            <a:r>
              <a:rPr b="1" dirty="0" sz="2400" lang="en-US">
                <a:latin typeface="Times New Roman" panose="02020603050405020304" pitchFamily="18" charset="0"/>
                <a:cs typeface="Times New Roman" panose="02020603050405020304" pitchFamily="18" charset="0"/>
              </a:rPr>
              <a:t>1</a:t>
            </a:r>
            <a:r>
              <a:rPr b="1" dirty="0" sz="2400" lang="en-US">
                <a:latin typeface="Times New Roman" panose="02020603050405020304" pitchFamily="18" charset="0"/>
                <a:cs typeface="Times New Roman" panose="02020603050405020304" pitchFamily="18" charset="0"/>
              </a:rPr>
              <a:t>] RanuDewangan, Pratibhadevi Umesh “Automatic Accident Control</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Sysem on Railway Tracks” International Journal of Advanced</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Research in Electronics and Communication Engineering(IJARECE)</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Volume 5, Issue 7, July 2016.</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[2] Ms.K.Divya&amp;Ms.R.Anjugam “Railway Safety Monitoring System</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using Ultrasonic and IR Sensor” IJSRD- International Journal for</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Scientific Research &amp; Development vol. 5, Issue 01, 2017/</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ISSN(Online):2321-0613.</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endParaRPr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endParaRPr dirty="0" sz="2400">
              <a:latin typeface="Times New Roman" panose="02020603050405020304" pitchFamily="18" charset="0"/>
              <a:cs typeface="Times New Roman" panose="02020603050405020304" pitchFamily="18" charset="0"/>
            </a:endParaRPr>
          </a:p>
        </p:txBody>
      </p:sp>
      <p:pic>
        <p:nvPicPr>
          <p:cNvPr id="2097182"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83"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81"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96A1969-30BA-4250-A727-F20512789A43}" type="datetime1">
              <a:rPr lang="en-US" smtClean="0"/>
              <a:t>9/8/2023</a:t>
            </a:fld>
          </a:p>
        </p:txBody>
      </p:sp>
      <p:sp>
        <p:nvSpPr>
          <p:cNvPr id="1048682"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83"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16</a:t>
            </a:fl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Shape 144"/>
        <p:cNvGrpSpPr/>
        <p:nvPr/>
      </p:nvGrpSpPr>
      <p:grpSpPr>
        <a:xfrm>
          <a:off x="0" y="0"/>
          <a:ext cx="0" cy="0"/>
          <a:chOff x="0" y="0"/>
          <a:chExt cx="0" cy="0"/>
        </a:xfrm>
      </p:grpSpPr>
      <p:sp>
        <p:nvSpPr>
          <p:cNvPr id="1048686" name="Google Shape;146;p5"/>
          <p:cNvSpPr txBox="1">
            <a:spLocks noGrp="1"/>
          </p:cNvSpPr>
          <p:nvPr>
            <p:ph type="title"/>
          </p:nvPr>
        </p:nvSpPr>
        <p:spPr>
          <a:xfrm>
            <a:off x="3221704" y="2461000"/>
            <a:ext cx="5466735"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000" lang="en-US">
                <a:latin typeface="Times New Roman"/>
                <a:ea typeface="Times New Roman"/>
                <a:cs typeface="Times New Roman"/>
                <a:sym typeface="Times New Roman"/>
              </a:rPr>
              <a:t>THANK YOU</a:t>
            </a:r>
            <a:endParaRPr dirty="0"/>
          </a:p>
        </p:txBody>
      </p:sp>
      <p:pic>
        <p:nvPicPr>
          <p:cNvPr id="2097184"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85"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87"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03D2D730-4DC8-4912-BCA7-378E8802BD9C}" type="datetime1">
              <a:rPr lang="en-US" smtClean="0"/>
              <a:t>9/8/2023</a:t>
            </a:fld>
          </a:p>
        </p:txBody>
      </p:sp>
      <p:sp>
        <p:nvSpPr>
          <p:cNvPr id="1048688"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89"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17</a:t>
            </a:fld>
          </a:p>
        </p:txBody>
      </p:sp>
      <p:sp>
        <p:nvSpPr>
          <p:cNvPr id="1048758" name=""/>
          <p:cNvSpPr>
            <a:spLocks noGrp="1"/>
          </p:cNvSpPr>
          <p:nvPr/>
        </p:nvSpPr>
        <p:spPr>
          <a:xfrm>
            <a:off x="-4602000" y="9719603"/>
            <a:ext cx="4019948" cy="3722019"/>
          </a:xfrm>
          <a:prstGeom prst="rect"/>
        </p:spPr>
        <p:txBody>
          <a:bodyPr anchor="ctr" anchorCtr="0" bIns="45700" lIns="91425" rIns="91425" spcFirstLastPara="1" tIns="45700" wrap="square">
            <a:noAutofit/>
          </a:bodyPr>
          <a:lstStyle>
            <a:lvl1pPr algn="ctr" indent="-431800" marL="457200" marR="0">
              <a:lnSpc>
                <a:spcPct val="100000"/>
              </a:lnSpc>
              <a:spcBef>
                <a:spcPts val="640"/>
              </a:spcBef>
              <a:spcAft>
                <a:spcPts val="0"/>
              </a:spcAft>
              <a:buClr>
                <a:srgbClr val="888888"/>
              </a:buClr>
              <a:buSzPts val="3200"/>
              <a:buFont typeface="Arial"/>
              <a:buNone/>
              <a:defRPr b="0" cap="none" sz="3200" i="0" strike="noStrike" u="none">
                <a:solidFill>
                  <a:srgbClr val="888888"/>
                </a:solidFill>
                <a:latin typeface="Calibri"/>
                <a:ea typeface="Calibri"/>
                <a:cs typeface="Calibri"/>
                <a:sym typeface="Calibri"/>
              </a:defRPr>
            </a:lvl1pPr>
            <a:lvl2pPr algn="ctr" indent="-406400" marL="914400" marR="0">
              <a:lnSpc>
                <a:spcPct val="100000"/>
              </a:lnSpc>
              <a:spcBef>
                <a:spcPts val="560"/>
              </a:spcBef>
              <a:spcAft>
                <a:spcPts val="0"/>
              </a:spcAft>
              <a:buClr>
                <a:srgbClr val="888888"/>
              </a:buClr>
              <a:buSzPts val="2800"/>
              <a:buFont typeface="Arial"/>
              <a:buNone/>
              <a:defRPr b="0" cap="none" sz="2800" i="0" strike="noStrike" u="none">
                <a:solidFill>
                  <a:srgbClr val="888888"/>
                </a:solidFill>
                <a:latin typeface="Calibri"/>
                <a:ea typeface="Calibri"/>
                <a:cs typeface="Calibri"/>
                <a:sym typeface="Calibri"/>
              </a:defRPr>
            </a:lvl2pPr>
            <a:lvl3pPr algn="ctr" indent="-381000" marL="1371600" marR="0">
              <a:lnSpc>
                <a:spcPct val="100000"/>
              </a:lnSpc>
              <a:spcBef>
                <a:spcPts val="480"/>
              </a:spcBef>
              <a:spcAft>
                <a:spcPts val="0"/>
              </a:spcAft>
              <a:buClr>
                <a:srgbClr val="888888"/>
              </a:buClr>
              <a:buSzPts val="2400"/>
              <a:buFont typeface="Arial"/>
              <a:buNone/>
              <a:defRPr b="0" cap="none" sz="2400" i="0" strike="noStrike" u="none">
                <a:solidFill>
                  <a:srgbClr val="888888"/>
                </a:solidFill>
                <a:latin typeface="Calibri"/>
                <a:ea typeface="Calibri"/>
                <a:cs typeface="Calibri"/>
                <a:sym typeface="Calibri"/>
              </a:defRPr>
            </a:lvl3pPr>
            <a:lvl4pPr algn="ctr" indent="-355600" marL="1828800" marR="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4pPr>
            <a:lvl5pPr algn="ctr" indent="-355600" marL="2286000" marR="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5pPr>
            <a:lvl6pPr algn="ctr" indent="-355600" marL="2743200" marR="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6pPr>
            <a:lvl7pPr algn="ctr" indent="-355600" marL="3200400" marR="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7pPr>
            <a:lvl8pPr algn="ctr" indent="-355600" marL="3657600" marR="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8pPr>
            <a:lvl9pPr algn="ctr" indent="-355600" marL="4114800" marR="0">
              <a:lnSpc>
                <a:spcPct val="100000"/>
              </a:lnSpc>
              <a:spcBef>
                <a:spcPts val="400"/>
              </a:spcBef>
              <a:spcAft>
                <a:spcPts val="0"/>
              </a:spcAft>
              <a:buClr>
                <a:srgbClr val="888888"/>
              </a:buClr>
              <a:buSzPts val="2000"/>
              <a:buFont typeface="Arial"/>
              <a:buNone/>
              <a:defRPr b="0" cap="none" sz="2000" i="0" strike="noStrike" u="none">
                <a:solidFill>
                  <a:srgbClr val="888888"/>
                </a:solidFill>
                <a:latin typeface="Calibri"/>
                <a:ea typeface="Calibri"/>
                <a:cs typeface="Calibri"/>
                <a:sym typeface="Calibri"/>
              </a:defRPr>
            </a:lvl9pPr>
          </a:lstStyle>
          <a:p>
            <a:pPr algn="l">
              <a:lnSpc>
                <a:spcPct val="150000"/>
              </a:lnSpc>
            </a:pPr>
            <a:endParaRPr b="1" sz="2400" lang="en-IN"/>
          </a:p>
          <a:p>
            <a:pPr algn="l"/>
            <a:r>
              <a:rPr b="1" sz="2400" lang="en-US">
                <a:latin typeface="Arial"/>
              </a:rPr>
              <a:t> </a:t>
            </a:r>
            <a:r>
              <a:rPr b="1" sz="2400" lang="en-US">
                <a:latin typeface="Arial"/>
              </a:rPr>
              <a:t> </a:t>
            </a:r>
            <a:r>
              <a:rPr b="1" sz="2400" lang="en-US">
                <a:latin typeface="Arial"/>
              </a:rPr>
              <a:t> </a:t>
            </a:r>
            <a:r>
              <a:rPr b="1" sz="2400" lang="en-US">
                <a:latin typeface="Arial"/>
              </a:rPr>
              <a:t>A buzzer or beeper (BUZZERS) is a signallingdevice, usually electronic, typically used in automobiles,household appliances such as a microwave oven orgame shows. </a:t>
            </a:r>
            <a:endParaRPr b="1" sz="2400" lang="en-IN"/>
          </a:p>
          <a:p>
            <a:pPr algn="l"/>
            <a:r>
              <a:rPr b="1" sz="2400" lang="en-US">
                <a:latin typeface="Arial"/>
              </a:rPr>
              <a:t> D. Power Supply</a:t>
            </a:r>
            <a:endParaRPr b="1" sz="2400" lang="en-IN"/>
          </a:p>
          <a:p>
            <a:pPr algn="l">
              <a:lnSpc>
                <a:spcPct val="150000"/>
              </a:lnSpc>
            </a:pPr>
            <a:r>
              <a:rPr b="1" sz="2400" lang="en-US">
                <a:latin typeface="Arial"/>
              </a:rPr>
              <a:t> </a:t>
            </a:r>
            <a:r>
              <a:rPr b="1" sz="2400" lang="en-US">
                <a:latin typeface="Arial"/>
              </a:rPr>
              <a:t> </a:t>
            </a:r>
            <a:r>
              <a:rPr b="1" sz="2400" lang="en-US">
                <a:latin typeface="Arial"/>
              </a:rPr>
              <a:t> </a:t>
            </a:r>
            <a:r>
              <a:rPr b="1" sz="2400" lang="en-US">
                <a:latin typeface="Arial"/>
              </a:rPr>
              <a:t> </a:t>
            </a:r>
            <a:r>
              <a:rPr b="1" sz="2400" lang="en-US">
                <a:latin typeface="Arial"/>
              </a:rPr>
              <a:t> </a:t>
            </a:r>
            <a:r>
              <a:rPr b="1" sz="2400" lang="en-US">
                <a:latin typeface="Arial"/>
              </a:rPr>
              <a:t>The input to the circuit is applied from theregulated power source. The microcontroller power is of5V. The A.C. input i.e., 230V after the mains supply isstep down by the transformer to 12V and is fed to arectifier. The production gained from the rectifier is apulsating D.C voltage. </a:t>
            </a:r>
            <a:endParaRPr b="1"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118"/>
        <p:cNvGrpSpPr/>
        <p:nvPr/>
      </p:nvGrpSpPr>
      <p:grpSpPr>
        <a:xfrm>
          <a:off x="0" y="0"/>
          <a:ext cx="0" cy="0"/>
          <a:chOff x="0" y="0"/>
          <a:chExt cx="0" cy="0"/>
        </a:xfrm>
      </p:grpSpPr>
      <p:sp>
        <p:nvSpPr>
          <p:cNvPr id="1048603" name="Google Shape;119;p3"/>
          <p:cNvSpPr txBox="1"/>
          <p:nvPr/>
        </p:nvSpPr>
        <p:spPr>
          <a:xfrm>
            <a:off x="948750" y="1093412"/>
            <a:ext cx="10294500" cy="51206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dirty="0" sz="2800" lang="en-US">
                <a:solidFill>
                  <a:schemeClr val="dk1"/>
                </a:solidFill>
                <a:latin typeface="Times New Roman"/>
                <a:ea typeface="Times New Roman"/>
                <a:cs typeface="Times New Roman"/>
                <a:sym typeface="Times New Roman"/>
              </a:rPr>
              <a:t>7 - INNOVATION TECHNOLOGIES</a:t>
            </a:r>
            <a:r>
              <a:rPr dirty="0" sz="2800" lang="en-US">
                <a:solidFill>
                  <a:schemeClr val="dk1"/>
                </a:solidFill>
                <a:latin typeface="Times New Roman"/>
                <a:ea typeface="Times New Roman"/>
                <a:cs typeface="Times New Roman"/>
                <a:sym typeface="Times New Roman"/>
              </a:rPr>
              <a:t>:</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ROBOTICS &amp; AUTOMATION</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AR/VR/META-VERSE/GAMING &amp; DIGITAL TWINS</a:t>
            </a:r>
            <a:endParaRPr dirty="0"/>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DATA SCIENCE /AI/ ML</a:t>
            </a:r>
            <a:endParaRPr dirty="0"/>
          </a:p>
          <a:p>
            <a:pPr algn="l" indent="-457200" lvl="0" marL="457200" marR="0" rtl="0">
              <a:lnSpc>
                <a:spcPct val="150000"/>
              </a:lnSpc>
              <a:spcBef>
                <a:spcPts val="0"/>
              </a:spcBef>
              <a:spcAft>
                <a:spcPts val="0"/>
              </a:spcAft>
              <a:buClr>
                <a:schemeClr val="dk1"/>
              </a:buClr>
              <a:buSzPts val="2800"/>
              <a:buFont typeface="Arial"/>
              <a:buChar char="•"/>
            </a:pPr>
            <a:r>
              <a:rPr b="1" dirty="0" sz="2800" lang="en-US">
                <a:solidFill>
                  <a:srgbClr val="F46D43"/>
                </a:solidFill>
                <a:latin typeface="Times New Roman"/>
                <a:ea typeface="Times New Roman"/>
                <a:cs typeface="Times New Roman"/>
                <a:sym typeface="Times New Roman"/>
              </a:rPr>
              <a:t>INTERNET OF THINGS</a:t>
            </a:r>
            <a:endParaRPr b="1" dirty="0">
              <a:solidFill>
                <a:srgbClr val="F46D43"/>
              </a:solidFill>
            </a:endParaRP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ea typeface="Times New Roman"/>
                <a:cs typeface="Times New Roman"/>
                <a:sym typeface="Times New Roman"/>
              </a:rPr>
              <a:t>COMMUNICATION AND GROWTH TECH</a:t>
            </a: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cs typeface="Times New Roman"/>
                <a:sym typeface="Times New Roman"/>
              </a:rPr>
              <a:t>ADDITIVE MANUFACTURING (3D Printing)</a:t>
            </a:r>
          </a:p>
          <a:p>
            <a:pPr algn="l" indent="-457200" lvl="0" marL="457200" marR="0" rtl="0">
              <a:lnSpc>
                <a:spcPct val="150000"/>
              </a:lnSpc>
              <a:spcBef>
                <a:spcPts val="0"/>
              </a:spcBef>
              <a:spcAft>
                <a:spcPts val="0"/>
              </a:spcAft>
              <a:buClr>
                <a:schemeClr val="dk1"/>
              </a:buClr>
              <a:buSzPts val="2800"/>
              <a:buFont typeface="Arial"/>
              <a:buChar char="•"/>
            </a:pPr>
            <a:r>
              <a:rPr dirty="0" sz="2800" lang="en-US">
                <a:solidFill>
                  <a:schemeClr val="dk1"/>
                </a:solidFill>
                <a:latin typeface="Times New Roman"/>
                <a:cs typeface="Times New Roman"/>
                <a:sym typeface="Times New Roman"/>
              </a:rPr>
              <a:t>LOW CODE DEVELOPMENT</a:t>
            </a:r>
            <a:endParaRPr dirty="0"/>
          </a:p>
        </p:txBody>
      </p:sp>
      <p:pic>
        <p:nvPicPr>
          <p:cNvPr id="2097155" name="Google Shape;120;p3"/>
          <p:cNvPicPr preferRelativeResize="0">
            <a:picLocks/>
          </p:cNvPicPr>
          <p:nvPr/>
        </p:nvPicPr>
        <p:blipFill rotWithShape="1">
          <a:blip xmlns:r="http://schemas.openxmlformats.org/officeDocument/2006/relationships" r:embed="rId1">
            <a:alphaModFix/>
          </a:blip>
          <a:srcRect/>
          <a:stretch>
            <a:fillRect/>
          </a:stretch>
        </p:blipFill>
        <p:spPr>
          <a:xfrm>
            <a:off x="377038" y="136524"/>
            <a:ext cx="850680" cy="843711"/>
          </a:xfrm>
          <a:prstGeom prst="rect"/>
          <a:noFill/>
          <a:ln>
            <a:noFill/>
          </a:ln>
        </p:spPr>
      </p:pic>
      <p:pic>
        <p:nvPicPr>
          <p:cNvPr id="2097156" name="Google Shape;121;p3"/>
          <p:cNvPicPr preferRelativeResize="0">
            <a:picLocks/>
          </p:cNvPicPr>
          <p:nvPr/>
        </p:nvPicPr>
        <p:blipFill rotWithShape="1">
          <a:blip xmlns:r="http://schemas.openxmlformats.org/officeDocument/2006/relationships" r:embed="rId2">
            <a:alphaModFix/>
          </a:blip>
          <a:srcRect/>
          <a:stretch>
            <a:fillRect/>
          </a:stretch>
        </p:blipFill>
        <p:spPr>
          <a:xfrm>
            <a:off x="10495629" y="193112"/>
            <a:ext cx="1140911" cy="843711"/>
          </a:xfrm>
          <a:prstGeom prst="rect"/>
          <a:noFill/>
          <a:ln>
            <a:noFill/>
          </a:ln>
        </p:spPr>
      </p:pic>
      <p:sp>
        <p:nvSpPr>
          <p:cNvPr id="1048604" name="Google Shape;122;p3"/>
          <p:cNvSpPr txBox="1">
            <a:spLocks noGrp="1"/>
          </p:cNvSpPr>
          <p:nvPr>
            <p:ph type="title"/>
          </p:nvPr>
        </p:nvSpPr>
        <p:spPr>
          <a:xfrm>
            <a:off x="1867472" y="68362"/>
            <a:ext cx="8229600" cy="843711"/>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3600"/>
              <a:buFont typeface="Times New Roman"/>
              <a:buNone/>
            </a:pPr>
            <a:r>
              <a:rPr b="1" dirty="0" sz="3600" lang="en-US" u="sng">
                <a:latin typeface="Times New Roman"/>
                <a:ea typeface="Times New Roman"/>
                <a:cs typeface="Times New Roman"/>
                <a:sym typeface="Times New Roman"/>
              </a:rPr>
              <a:t>INNOVATION TECHNOLOGIES</a:t>
            </a:r>
            <a:endParaRPr dirty="0"/>
          </a:p>
        </p:txBody>
      </p:sp>
      <p:sp>
        <p:nvSpPr>
          <p:cNvPr id="1048605" name="Google Shape;123;p3"/>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A966F37B-1E9E-4414-90F3-811D777DB0AA}" type="datetime1">
              <a:rPr lang="en-US" smtClean="0"/>
              <a:t>9/8/2023</a:t>
            </a:fld>
          </a:p>
        </p:txBody>
      </p:sp>
      <p:sp>
        <p:nvSpPr>
          <p:cNvPr id="1048606" name="Google Shape;124;p3"/>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07" name="Google Shape;125;p3"/>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2</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105"/>
        <p:cNvGrpSpPr/>
        <p:nvPr/>
      </p:nvGrpSpPr>
      <p:grpSpPr>
        <a:xfrm>
          <a:off x="0" y="0"/>
          <a:ext cx="0" cy="0"/>
          <a:chOff x="0" y="0"/>
          <a:chExt cx="0" cy="0"/>
        </a:xfrm>
      </p:grpSpPr>
      <p:sp>
        <p:nvSpPr>
          <p:cNvPr id="1048610" name="Google Shape;106;p2"/>
          <p:cNvSpPr txBox="1">
            <a:spLocks noGrp="1"/>
          </p:cNvSpPr>
          <p:nvPr>
            <p:ph type="title"/>
          </p:nvPr>
        </p:nvSpPr>
        <p:spPr>
          <a:xfrm>
            <a:off x="1867472" y="68362"/>
            <a:ext cx="822960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3600"/>
              <a:buFont typeface="Times New Roman"/>
              <a:buNone/>
            </a:pPr>
            <a:r>
              <a:rPr b="1" dirty="0" sz="3600" lang="en-US" u="sng">
                <a:latin typeface="Times New Roman"/>
                <a:ea typeface="Times New Roman"/>
                <a:cs typeface="Times New Roman"/>
                <a:sym typeface="Times New Roman"/>
              </a:rPr>
              <a:t>INDUSTRY  VERTICALS</a:t>
            </a:r>
            <a:endParaRPr dirty="0"/>
          </a:p>
        </p:txBody>
      </p:sp>
      <p:sp>
        <p:nvSpPr>
          <p:cNvPr id="1048611" name="Google Shape;108;p2"/>
          <p:cNvSpPr txBox="1"/>
          <p:nvPr/>
        </p:nvSpPr>
        <p:spPr>
          <a:xfrm>
            <a:off x="548054" y="1093412"/>
            <a:ext cx="10618800" cy="5120600"/>
          </a:xfrm>
          <a:prstGeom prst="rect"/>
          <a:noFill/>
          <a:ln>
            <a:noFill/>
          </a:ln>
        </p:spPr>
        <p:txBody>
          <a:bodyPr anchor="t" anchorCtr="0" bIns="45700" lIns="91425" rIns="91425" spcFirstLastPara="1" tIns="45700" wrap="square">
            <a:spAutoFit/>
          </a:bodyPr>
          <a:p>
            <a:pPr algn="l" indent="0" lvl="0" marL="0" marR="0" rtl="0">
              <a:lnSpc>
                <a:spcPct val="150000"/>
              </a:lnSpc>
              <a:spcBef>
                <a:spcPts val="0"/>
              </a:spcBef>
              <a:spcAft>
                <a:spcPts val="0"/>
              </a:spcAft>
              <a:buNone/>
            </a:pPr>
            <a:r>
              <a:rPr b="1" dirty="0" sz="2800" lang="en-US">
                <a:solidFill>
                  <a:schemeClr val="dk1"/>
                </a:solidFill>
                <a:latin typeface="Times New Roman"/>
                <a:ea typeface="Times New Roman"/>
                <a:cs typeface="Times New Roman"/>
                <a:sym typeface="Times New Roman"/>
              </a:rPr>
              <a:t>7-INNOVATION  INDUSTRY VERTICALS :</a:t>
            </a:r>
            <a:endParaRPr b="1" dirty="0" sz="2800">
              <a:solidFill>
                <a:schemeClr val="dk1"/>
              </a:solidFill>
              <a:latin typeface="Times New Roman"/>
              <a:ea typeface="Times New Roman"/>
              <a:cs typeface="Times New Roman"/>
              <a:sym typeface="Times New Roman"/>
            </a:endParaRP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rgbClr val="F46D43"/>
                </a:solidFill>
                <a:latin typeface="Times New Roman"/>
                <a:ea typeface="Times New Roman"/>
                <a:cs typeface="Times New Roman"/>
                <a:sym typeface="Times New Roman"/>
              </a:rPr>
              <a:t>SMART CITY/MANUFACTURING</a:t>
            </a:r>
            <a:endParaRPr dirty="0" sz="2800" lang="en-IN">
              <a:solidFill>
                <a:srgbClr val="F46D43"/>
              </a:solidFill>
              <a:latin typeface="Times New Roman"/>
              <a:ea typeface="Times New Roman"/>
              <a:cs typeface="Times New Roman"/>
              <a:sym typeface="Times New Roman"/>
            </a:endParaRP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HEALTH CARE</a:t>
            </a:r>
          </a:p>
          <a:p>
            <a:pPr algn="l" indent="-457200" lvl="0" marL="457200" marR="0" rtl="0">
              <a:lnSpc>
                <a:spcPct val="150000"/>
              </a:lnSpc>
              <a:spcBef>
                <a:spcPts val="0"/>
              </a:spcBef>
              <a:spcAft>
                <a:spcPts val="0"/>
              </a:spcAft>
              <a:buClr>
                <a:schemeClr val="dk1"/>
              </a:buClr>
              <a:buSzPts val="2800"/>
              <a:buFont typeface="Arial"/>
              <a:buChar char="•"/>
            </a:pPr>
            <a:r>
              <a:rPr b="1" dirty="0" sz="2800" lang="en-IN">
                <a:solidFill>
                  <a:schemeClr val="dk1"/>
                </a:solidFill>
                <a:latin typeface="Times New Roman"/>
                <a:ea typeface="Times New Roman"/>
                <a:cs typeface="Times New Roman"/>
                <a:sym typeface="Times New Roman"/>
              </a:rPr>
              <a:t>AGRICULTURE &amp; FOOD TECHNOLOGY</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AUTOMOBILES</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AEROSPACE AND DEFENCE</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RETAIL, REAL ESTATE, ENTERTAINMENT &amp; FINANCE</a:t>
            </a:r>
          </a:p>
          <a:p>
            <a:pPr algn="l" indent="-457200" lvl="0" marL="457200" marR="0" rtl="0">
              <a:lnSpc>
                <a:spcPct val="150000"/>
              </a:lnSpc>
              <a:spcBef>
                <a:spcPts val="0"/>
              </a:spcBef>
              <a:spcAft>
                <a:spcPts val="0"/>
              </a:spcAft>
              <a:buClr>
                <a:schemeClr val="dk1"/>
              </a:buClr>
              <a:buSzPts val="2800"/>
              <a:buFont typeface="Arial"/>
              <a:buChar char="•"/>
            </a:pPr>
            <a:r>
              <a:rPr dirty="0" sz="2800" lang="en-IN">
                <a:solidFill>
                  <a:schemeClr val="dk1"/>
                </a:solidFill>
                <a:latin typeface="Times New Roman"/>
                <a:ea typeface="Times New Roman"/>
                <a:cs typeface="Times New Roman"/>
                <a:sym typeface="Times New Roman"/>
              </a:rPr>
              <a:t>POWER/ENERGY</a:t>
            </a:r>
          </a:p>
        </p:txBody>
      </p:sp>
      <p:pic>
        <p:nvPicPr>
          <p:cNvPr id="2097157" name="Google Shape;109;p2"/>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58" name="Google Shape;110;p2"/>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12" name="Google Shape;111;p2"/>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78B5B6C8-9FA9-4A51-8512-353C4B399799}" type="datetime1">
              <a:rPr lang="en-US" smtClean="0"/>
              <a:t>9/8/2023</a:t>
            </a:fld>
          </a:p>
        </p:txBody>
      </p:sp>
      <p:sp>
        <p:nvSpPr>
          <p:cNvPr id="1048613" name="Google Shape;112;p2"/>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14" name="Google Shape;113;p2"/>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3</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8" name=""/>
          <p:cNvSpPr>
            <a:spLocks noGrp="1"/>
          </p:cNvSpPr>
          <p:nvPr>
            <p:ph type="ctrTitle"/>
          </p:nvPr>
        </p:nvSpPr>
        <p:spPr>
          <a:xfrm>
            <a:off x="914400" y="0"/>
            <a:ext cx="10363200" cy="1470025"/>
          </a:xfrm>
        </p:spPr>
        <p:txBody>
          <a:bodyPr/>
          <a:p>
            <a:r>
              <a:rPr b="1" sz="4400" lang="en-US" u="sng"/>
              <a:t>A</a:t>
            </a:r>
            <a:r>
              <a:rPr b="1" sz="4400" lang="en-US" u="sng"/>
              <a:t>b</a:t>
            </a:r>
            <a:r>
              <a:rPr b="1" sz="4400" lang="en-US" u="sng"/>
              <a:t>s</a:t>
            </a:r>
            <a:r>
              <a:rPr b="1" sz="4400" lang="en-US" u="sng"/>
              <a:t>t</a:t>
            </a:r>
            <a:r>
              <a:rPr b="1" sz="4400" lang="en-US" u="sng"/>
              <a:t>ract</a:t>
            </a:r>
            <a:endParaRPr b="1" sz="4400" lang="en-IN" u="sng"/>
          </a:p>
        </p:txBody>
      </p:sp>
      <p:sp>
        <p:nvSpPr>
          <p:cNvPr id="1048619" name=""/>
          <p:cNvSpPr>
            <a:spLocks noGrp="1"/>
          </p:cNvSpPr>
          <p:nvPr>
            <p:ph type="subTitle" idx="1"/>
          </p:nvPr>
        </p:nvSpPr>
        <p:spPr>
          <a:xfrm>
            <a:off x="323478" y="1149133"/>
            <a:ext cx="11545042" cy="4058084"/>
          </a:xfrm>
        </p:spPr>
        <p:txBody>
          <a:bodyPr anchor="t">
            <a:noAutofit/>
          </a:bodyPr>
          <a:p>
            <a:pPr algn="l">
              <a:lnSpc>
                <a:spcPct val="150000"/>
              </a:lnSpc>
            </a:pPr>
            <a:r>
              <a:rPr b="1" sz="2400" i="0" lang="en-US">
                <a:solidFill>
                  <a:srgbClr val="36363D"/>
                </a:solidFill>
              </a:rPr>
              <a:t> </a:t>
            </a:r>
            <a:r>
              <a:rPr b="1" sz="2400" i="0" lang="en-US">
                <a:solidFill>
                  <a:srgbClr val="36363D"/>
                </a:solidFill>
              </a:rPr>
              <a:t> </a:t>
            </a:r>
            <a:r>
              <a:rPr b="1" sz="2400" i="0" lang="en-US">
                <a:solidFill>
                  <a:srgbClr val="36363D"/>
                </a:solidFill>
              </a:rPr>
              <a:t> </a:t>
            </a:r>
            <a:r>
              <a:rPr b="1" sz="2400" i="0" lang="en-US">
                <a:solidFill>
                  <a:srgbClr val="36363D"/>
                </a:solidFill>
              </a:rPr>
              <a:t> </a:t>
            </a:r>
            <a:r>
              <a:rPr b="1" sz="2400" i="0" lang="en-US">
                <a:solidFill>
                  <a:srgbClr val="36363D"/>
                </a:solidFill>
              </a:rPr>
              <a:t> </a:t>
            </a:r>
            <a:r>
              <a:rPr b="1" sz="2400" i="0" lang="en-US">
                <a:solidFill>
                  <a:srgbClr val="36363D"/>
                </a:solidFill>
              </a:rPr>
              <a:t> </a:t>
            </a:r>
            <a:r>
              <a:rPr b="1" sz="2400" i="0" lang="en-US">
                <a:solidFill>
                  <a:srgbClr val="36363D"/>
                </a:solidFill>
              </a:rPr>
              <a:t> </a:t>
            </a:r>
            <a:r>
              <a:rPr b="1" sz="2400" i="0" lang="en-US">
                <a:solidFill>
                  <a:srgbClr val="36363D"/>
                </a:solidFill>
              </a:rPr>
              <a:t>R</a:t>
            </a:r>
            <a:r>
              <a:rPr b="1" sz="2400" i="0" lang="en-US">
                <a:solidFill>
                  <a:srgbClr val="36363D"/>
                </a:solidFill>
              </a:rPr>
              <a:t>a</a:t>
            </a:r>
            <a:r>
              <a:rPr b="1" sz="2400" i="0" lang="en-IN">
                <a:solidFill>
                  <a:srgbClr val="36363D"/>
                </a:solidFill>
              </a:rPr>
              <a:t>ilway accident prevention and protection are a key part of a wider picture of transport safety. The rail sector thus needs to improve its knowledge of trespassing and suicide, including at level crossing, in order to work out suitable responses by analyzing measures already taken in various countries. Governments, the rail industry and road organizations have been implementing a variety of countermeasures for many years to improve railway safety. These actions are substantial and have resulted in a continuing decrease in the number and the severity of accidents. This paper presents existing suitable techniques that are used in the preventative measures targeted to reduce railway suicides, trespassing and level crossing user accidents. </a:t>
            </a:r>
            <a:endParaRPr b="1" sz="2400" i="0" lang="en-IN">
              <a:solidFill>
                <a:srgbClr val="36363D"/>
              </a:solidFill>
            </a:endParaRPr>
          </a:p>
        </p:txBody>
      </p:sp>
      <p:sp>
        <p:nvSpPr>
          <p:cNvPr id="1048620"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21"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22"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4</a:t>
            </a:fld>
          </a:p>
        </p:txBody>
      </p:sp>
      <p:pic>
        <p:nvPicPr>
          <p:cNvPr id="2097159" name=""/>
          <p:cNvPicPr>
            <a:picLocks/>
          </p:cNvPicPr>
          <p:nvPr/>
        </p:nvPicPr>
        <p:blipFill>
          <a:blip xmlns:r="http://schemas.openxmlformats.org/officeDocument/2006/relationships" r:embed="rId1"/>
          <a:stretch>
            <a:fillRect/>
          </a:stretch>
        </p:blipFill>
        <p:spPr>
          <a:xfrm rot="0">
            <a:off x="0" y="0"/>
            <a:ext cx="1219089" cy="1219997"/>
          </a:xfrm>
          <a:prstGeom prst="rect"/>
        </p:spPr>
      </p:pic>
      <p:pic>
        <p:nvPicPr>
          <p:cNvPr id="2097160" name=""/>
          <p:cNvPicPr>
            <a:picLocks/>
          </p:cNvPicPr>
          <p:nvPr/>
        </p:nvPicPr>
        <p:blipFill>
          <a:blip xmlns:r="http://schemas.openxmlformats.org/officeDocument/2006/relationships" r:embed="rId2"/>
          <a:stretch>
            <a:fillRect/>
          </a:stretch>
        </p:blipFill>
        <p:spPr>
          <a:xfrm rot="0">
            <a:off x="10944593" y="-486"/>
            <a:ext cx="1247407" cy="735498"/>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144"/>
        <p:cNvGrpSpPr/>
        <p:nvPr/>
      </p:nvGrpSpPr>
      <p:grpSpPr>
        <a:xfrm>
          <a:off x="0" y="0"/>
          <a:ext cx="0" cy="0"/>
          <a:chOff x="0" y="0"/>
          <a:chExt cx="0" cy="0"/>
        </a:xfrm>
      </p:grpSpPr>
      <p:sp>
        <p:nvSpPr>
          <p:cNvPr id="1048623"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400" lang="en-US" u="sng">
                <a:latin typeface="Times New Roman"/>
                <a:ea typeface="Times New Roman"/>
                <a:cs typeface="Times New Roman"/>
                <a:sym typeface="Times New Roman"/>
              </a:rPr>
              <a:t>EMPATHY</a:t>
            </a:r>
            <a:endParaRPr dirty="0" sz="4400"/>
          </a:p>
        </p:txBody>
      </p:sp>
      <p:sp>
        <p:nvSpPr>
          <p:cNvPr id="1048624" name="Google Shape;147;p5"/>
          <p:cNvSpPr txBox="1">
            <a:spLocks noGrp="1"/>
          </p:cNvSpPr>
          <p:nvPr>
            <p:ph type="body" idx="1"/>
          </p:nvPr>
        </p:nvSpPr>
        <p:spPr>
          <a:xfrm>
            <a:off x="2032000" y="7982215"/>
            <a:ext cx="11394595" cy="4983486"/>
          </a:xfrm>
          <a:prstGeom prst="rect"/>
          <a:noFill/>
          <a:ln>
            <a:noFill/>
          </a:ln>
        </p:spPr>
        <p:txBody>
          <a:bodyPr anchor="t" anchorCtr="0" bIns="45700" lIns="91425" rIns="91425" spcFirstLastPara="1" tIns="45700" wrap="square">
            <a:normAutofit/>
          </a:bodyPr>
          <a:p>
            <a:pPr algn="just" indent="0" lvl="0" marL="0" rtl="0">
              <a:spcBef>
                <a:spcPts val="360"/>
              </a:spcBef>
              <a:spcAft>
                <a:spcPts val="0"/>
              </a:spcAft>
              <a:buClr>
                <a:schemeClr val="dk1"/>
              </a:buClr>
              <a:buSzPts val="1100"/>
              <a:buFont typeface="Arial"/>
              <a:buNone/>
            </a:pPr>
            <a:endParaRPr dirty="0" sz="4000">
              <a:latin typeface="Times New Roman" panose="02020603050405020304" pitchFamily="18" charset="0"/>
              <a:cs typeface="Times New Roman" panose="02020603050405020304" pitchFamily="18" charset="0"/>
            </a:endParaRPr>
          </a:p>
        </p:txBody>
      </p:sp>
      <p:pic>
        <p:nvPicPr>
          <p:cNvPr id="2097161"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2"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25"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DA50DBB0-A259-4D5B-997E-A6794F62C242}" type="datetime1">
              <a:rPr lang="en-US" smtClean="0"/>
              <a:t>9/8/2023</a:t>
            </a:fld>
          </a:p>
        </p:txBody>
      </p:sp>
      <p:sp>
        <p:nvSpPr>
          <p:cNvPr id="1048626"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27"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5</a:t>
            </a:fld>
          </a:p>
        </p:txBody>
      </p:sp>
      <p:sp>
        <p:nvSpPr>
          <p:cNvPr id="1048628" name="TextBox 7"/>
          <p:cNvSpPr txBox="1"/>
          <p:nvPr/>
        </p:nvSpPr>
        <p:spPr>
          <a:xfrm>
            <a:off x="973393" y="2576783"/>
            <a:ext cx="7398104" cy="1920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r"/>
            <a:r>
              <a:rPr b="1" dirty="0" sz="2000" lang="en-US">
                <a:solidFill>
                  <a:srgbClr val="FFFFFF"/>
                </a:solidFill>
                <a:latin typeface="Castellar" panose="020A0402060406010301" pitchFamily="18" charset="0"/>
              </a:rPr>
              <a:t>Empathy: All the models and ideas that have been made under the topic prevention of railway accident is still in development and will many difficulties in developing it. So most of the models are failing in financial part. Using expensive materials, Simple drones, sensors in tracks etc. But they are not insisting in preventing the accidents with cost productive materials.</a:t>
            </a:r>
          </a:p>
        </p:txBody>
      </p:sp>
      <p:sp>
        <p:nvSpPr>
          <p:cNvPr id="1048629" name="TextBox 7"/>
          <p:cNvSpPr txBox="1"/>
          <p:nvPr/>
        </p:nvSpPr>
        <p:spPr>
          <a:xfrm>
            <a:off x="609600" y="2233882"/>
            <a:ext cx="11070741" cy="2225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lnSpc>
                <a:spcPct val="150000"/>
              </a:lnSpc>
            </a:pPr>
            <a:r>
              <a:rPr b="1" dirty="0" sz="2400" lang="en-US">
                <a:solidFill>
                  <a:srgbClr val="36363D"/>
                </a:solidFill>
                <a:latin typeface="Castellar" panose="020A0402060406010301" pitchFamily="18" charset="0"/>
              </a:rPr>
              <a:t> </a:t>
            </a:r>
            <a:r>
              <a:rPr b="1" dirty="0" sz="2400" lang="en-US">
                <a:solidFill>
                  <a:srgbClr val="36363D"/>
                </a:solidFill>
                <a:latin typeface="Castellar" panose="020A0402060406010301" pitchFamily="18" charset="0"/>
              </a:rPr>
              <a:t>1</a:t>
            </a:r>
            <a:r>
              <a:rPr b="1" dirty="0" sz="2400" lang="en-US">
                <a:solidFill>
                  <a:srgbClr val="36363D"/>
                </a:solidFill>
                <a:latin typeface="Castellar" panose="020A0402060406010301" pitchFamily="18" charset="0"/>
              </a:rPr>
              <a:t>.</a:t>
            </a:r>
            <a:r>
              <a:rPr b="1" dirty="0" sz="2400" lang="en-US">
                <a:solidFill>
                  <a:srgbClr val="36363D"/>
                </a:solidFill>
                <a:latin typeface="Castellar" panose="020A0402060406010301" pitchFamily="18" charset="0"/>
              </a:rPr>
              <a:t>All the models and ideas that have been made under the topic prevention of railway accident is still in development and will many difficulties in developing it. </a:t>
            </a:r>
            <a:endParaRPr b="1" dirty="0" sz="2400" lang="en-US">
              <a:solidFill>
                <a:srgbClr val="36363D"/>
              </a:solidFill>
              <a:latin typeface="Castellar" panose="020A0402060406010301" pitchFamily="18" charset="0"/>
            </a:endParaRPr>
          </a:p>
          <a:p>
            <a:pPr algn="l">
              <a:lnSpc>
                <a:spcPct val="150000"/>
              </a:lnSpc>
            </a:pPr>
            <a:r>
              <a:rPr b="1" dirty="0" sz="2400" lang="en-US">
                <a:solidFill>
                  <a:srgbClr val="36363D"/>
                </a:solidFill>
                <a:latin typeface="Castellar" panose="020A0402060406010301" pitchFamily="18" charset="0"/>
              </a:rPr>
              <a:t>2</a:t>
            </a:r>
            <a:r>
              <a:rPr b="1" dirty="0" sz="2400" lang="en-US">
                <a:solidFill>
                  <a:srgbClr val="36363D"/>
                </a:solidFill>
                <a:latin typeface="Castellar" panose="020A0402060406010301" pitchFamily="18" charset="0"/>
              </a:rPr>
              <a:t>.</a:t>
            </a:r>
            <a:r>
              <a:rPr b="1" dirty="0" sz="2400" lang="en-US">
                <a:solidFill>
                  <a:srgbClr val="36363D"/>
                </a:solidFill>
                <a:latin typeface="Castellar" panose="020A0402060406010301" pitchFamily="18" charset="0"/>
              </a:rPr>
              <a:t>But they are not insisting in preventing the accidents with cost productive materials.</a:t>
            </a:r>
            <a:endParaRPr b="1" dirty="0" sz="2400" lang="en-US">
              <a:solidFill>
                <a:srgbClr val="36363D"/>
              </a:solidFill>
              <a:latin typeface="Castellar" panose="020A0402060406010301"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4"/>
        <p:cNvGrpSpPr/>
        <p:nvPr/>
      </p:nvGrpSpPr>
      <p:grpSpPr>
        <a:xfrm>
          <a:off x="0" y="0"/>
          <a:ext cx="0" cy="0"/>
          <a:chOff x="0" y="0"/>
          <a:chExt cx="0" cy="0"/>
        </a:xfrm>
      </p:grpSpPr>
      <p:sp>
        <p:nvSpPr>
          <p:cNvPr id="1048632"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400" lang="en-US" u="sng">
                <a:latin typeface="Times New Roman"/>
                <a:ea typeface="Times New Roman"/>
                <a:cs typeface="Times New Roman"/>
                <a:sym typeface="Times New Roman"/>
              </a:rPr>
              <a:t>DEFINE</a:t>
            </a:r>
            <a:endParaRPr dirty="0" sz="4400"/>
          </a:p>
        </p:txBody>
      </p:sp>
      <p:sp>
        <p:nvSpPr>
          <p:cNvPr id="1048633" name="Google Shape;147;p5"/>
          <p:cNvSpPr txBox="1">
            <a:spLocks noGrp="1"/>
          </p:cNvSpPr>
          <p:nvPr>
            <p:ph type="body" idx="1"/>
          </p:nvPr>
        </p:nvSpPr>
        <p:spPr>
          <a:xfrm>
            <a:off x="2032000" y="11641878"/>
            <a:ext cx="11394595" cy="199608"/>
          </a:xfrm>
          <a:prstGeom prst="rect"/>
          <a:noFill/>
          <a:ln>
            <a:noFill/>
          </a:ln>
        </p:spPr>
        <p:txBody>
          <a:bodyPr anchor="t" anchorCtr="0" bIns="45700" lIns="91425" rIns="91425" spcFirstLastPara="1" tIns="45700" wrap="square">
            <a:normAutofit fontScale="39286" lnSpcReduction="20000"/>
          </a:bodyPr>
          <a:p>
            <a:pPr algn="just" indent="0" lvl="0" marL="0" rtl="0">
              <a:spcBef>
                <a:spcPts val="360"/>
              </a:spcBef>
              <a:spcAft>
                <a:spcPts val="0"/>
              </a:spcAft>
              <a:buClr>
                <a:schemeClr val="dk1"/>
              </a:buClr>
              <a:buSzPts val="1100"/>
              <a:buFont typeface="Arial"/>
              <a:buNone/>
            </a:pPr>
            <a:endParaRPr dirty="0" sz="2800">
              <a:latin typeface="Times New Roman" panose="02020603050405020304" pitchFamily="18" charset="0"/>
              <a:cs typeface="Times New Roman" panose="02020603050405020304" pitchFamily="18" charset="0"/>
            </a:endParaRPr>
          </a:p>
        </p:txBody>
      </p:sp>
      <p:pic>
        <p:nvPicPr>
          <p:cNvPr id="2097163"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4"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34"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097B7B0E-D023-48FD-9A07-1FF5B412CE2C}" type="datetime1">
              <a:rPr lang="en-US" smtClean="0"/>
              <a:t>9/8/2023</a:t>
            </a:fld>
          </a:p>
        </p:txBody>
      </p:sp>
      <p:sp>
        <p:nvSpPr>
          <p:cNvPr id="1048635"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36"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6</a:t>
            </a:fld>
          </a:p>
        </p:txBody>
      </p:sp>
      <p:sp>
        <p:nvSpPr>
          <p:cNvPr id="1048637" name="TextBox 4"/>
          <p:cNvSpPr txBox="1"/>
          <p:nvPr/>
        </p:nvSpPr>
        <p:spPr>
          <a:xfrm>
            <a:off x="941400" y="2125980"/>
            <a:ext cx="10424874" cy="1691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lnSpc>
                <a:spcPct val="150000"/>
              </a:lnSpc>
            </a:pPr>
            <a:r>
              <a:rPr b="1" dirty="0" sz="2400" lang="en-US">
                <a:latin typeface="Algerian" pitchFamily="82" charset="0"/>
              </a:rPr>
              <a:t>1</a:t>
            </a:r>
            <a:r>
              <a:rPr b="1" dirty="0" sz="2400" lang="en-US">
                <a:latin typeface="Algerian" pitchFamily="82" charset="0"/>
              </a:rPr>
              <a:t>.</a:t>
            </a:r>
            <a:r>
              <a:rPr b="1" dirty="0" sz="2400" lang="en-US">
                <a:latin typeface="Algerian" pitchFamily="82" charset="0"/>
              </a:rPr>
              <a:t>E</a:t>
            </a:r>
            <a:r>
              <a:rPr b="1" dirty="0" sz="2400" lang="en-US">
                <a:latin typeface="Algerian" pitchFamily="82" charset="0"/>
              </a:rPr>
              <a:t>n</a:t>
            </a:r>
            <a:r>
              <a:rPr b="1" dirty="0" sz="2400" lang="en-US">
                <a:latin typeface="Algerian" pitchFamily="82" charset="0"/>
              </a:rPr>
              <a:t>a</a:t>
            </a:r>
            <a:r>
              <a:rPr b="1" dirty="0" sz="2400" lang="en-US">
                <a:latin typeface="Algerian" pitchFamily="82" charset="0"/>
              </a:rPr>
              <a:t>b</a:t>
            </a:r>
            <a:r>
              <a:rPr b="1" dirty="0" sz="2400" lang="en-US">
                <a:latin typeface="Algerian" pitchFamily="82" charset="0"/>
              </a:rPr>
              <a:t>l</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o</a:t>
            </a:r>
            <a:r>
              <a:rPr b="1" dirty="0" sz="2400" lang="en-US">
                <a:latin typeface="Algerian" pitchFamily="82" charset="0"/>
              </a:rPr>
              <a:t> </a:t>
            </a:r>
            <a:r>
              <a:rPr b="1" dirty="0" sz="2400" lang="en-US">
                <a:latin typeface="Algerian" pitchFamily="82" charset="0"/>
              </a:rPr>
              <a:t>A</a:t>
            </a:r>
            <a:r>
              <a:rPr b="1" dirty="0" sz="2400" lang="en-US">
                <a:latin typeface="Algerian" pitchFamily="82" charset="0"/>
              </a:rPr>
              <a:t>l</a:t>
            </a:r>
            <a:r>
              <a:rPr b="1" dirty="0" sz="2400" lang="en-US">
                <a:latin typeface="Algerian" pitchFamily="82" charset="0"/>
              </a:rPr>
              <a:t>e</a:t>
            </a:r>
            <a:r>
              <a:rPr b="1" dirty="0" sz="2400" lang="en-US">
                <a:latin typeface="Algerian" pitchFamily="82" charset="0"/>
              </a:rPr>
              <a:t>r</a:t>
            </a:r>
            <a:r>
              <a:rPr b="1" dirty="0" sz="2400" lang="en-US">
                <a:latin typeface="Algerian" pitchFamily="82" charset="0"/>
              </a:rPr>
              <a:t>t</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h</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r</a:t>
            </a:r>
            <a:r>
              <a:rPr b="1" dirty="0" sz="2400" lang="en-US">
                <a:latin typeface="Algerian" pitchFamily="82" charset="0"/>
              </a:rPr>
              <a:t>a</a:t>
            </a:r>
            <a:r>
              <a:rPr b="1" dirty="0" sz="2400" lang="en-US">
                <a:latin typeface="Algerian" pitchFamily="82" charset="0"/>
              </a:rPr>
              <a:t>i</a:t>
            </a:r>
            <a:r>
              <a:rPr b="1" dirty="0" sz="2400" lang="en-US">
                <a:latin typeface="Algerian" pitchFamily="82" charset="0"/>
              </a:rPr>
              <a:t>n</a:t>
            </a:r>
            <a:r>
              <a:rPr b="1" dirty="0" sz="2400" lang="en-US">
                <a:latin typeface="Algerian" pitchFamily="82" charset="0"/>
              </a:rPr>
              <a:t> </a:t>
            </a:r>
            <a:r>
              <a:rPr b="1" dirty="0" sz="2400" lang="en-US">
                <a:latin typeface="Algerian" pitchFamily="82" charset="0"/>
              </a:rPr>
              <a:t>E</a:t>
            </a:r>
            <a:r>
              <a:rPr b="1" dirty="0" sz="2400" lang="en-US">
                <a:latin typeface="Algerian" pitchFamily="82" charset="0"/>
              </a:rPr>
              <a:t>n</a:t>
            </a:r>
            <a:r>
              <a:rPr b="1" dirty="0" sz="2400" lang="en-US">
                <a:latin typeface="Algerian" pitchFamily="82" charset="0"/>
              </a:rPr>
              <a:t>g</a:t>
            </a:r>
            <a:r>
              <a:rPr b="1" dirty="0" sz="2400" lang="en-US">
                <a:latin typeface="Algerian" pitchFamily="82" charset="0"/>
              </a:rPr>
              <a:t>i</a:t>
            </a:r>
            <a:r>
              <a:rPr b="1" dirty="0" sz="2400" lang="en-US">
                <a:latin typeface="Algerian" pitchFamily="82" charset="0"/>
              </a:rPr>
              <a:t>n</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D</a:t>
            </a:r>
            <a:r>
              <a:rPr b="1" dirty="0" sz="2400" lang="en-US">
                <a:latin typeface="Algerian" pitchFamily="82" charset="0"/>
              </a:rPr>
              <a:t>r</a:t>
            </a:r>
            <a:r>
              <a:rPr b="1" dirty="0" sz="2400" lang="en-US">
                <a:latin typeface="Algerian" pitchFamily="82" charset="0"/>
              </a:rPr>
              <a:t>i</a:t>
            </a:r>
            <a:r>
              <a:rPr b="1" dirty="0" sz="2400" lang="en-US">
                <a:latin typeface="Algerian" pitchFamily="82" charset="0"/>
              </a:rPr>
              <a:t>v</a:t>
            </a:r>
            <a:r>
              <a:rPr b="1" dirty="0" sz="2400" lang="en-US">
                <a:latin typeface="Algerian" pitchFamily="82" charset="0"/>
              </a:rPr>
              <a:t>e</a:t>
            </a:r>
            <a:r>
              <a:rPr b="1" dirty="0" sz="2400" lang="en-US">
                <a:latin typeface="Algerian" pitchFamily="82" charset="0"/>
              </a:rPr>
              <a:t>r</a:t>
            </a:r>
            <a:r>
              <a:rPr b="1" dirty="0" sz="2400" lang="en-US">
                <a:latin typeface="Algerian" pitchFamily="82" charset="0"/>
              </a:rPr>
              <a:t>s</a:t>
            </a:r>
            <a:r>
              <a:rPr b="1" dirty="0" sz="2400" lang="en-US">
                <a:latin typeface="Algerian" pitchFamily="82" charset="0"/>
              </a:rPr>
              <a:t>.</a:t>
            </a:r>
            <a:r>
              <a:rPr b="1" dirty="0" sz="2400" lang="en-US">
                <a:latin typeface="Algerian" pitchFamily="82" charset="0"/>
              </a:rPr>
              <a:t> </a:t>
            </a:r>
            <a:endParaRPr b="1" dirty="0" sz="2400" lang="en-US">
              <a:latin typeface="Algerian" pitchFamily="82" charset="0"/>
            </a:endParaRPr>
          </a:p>
          <a:p>
            <a:pPr algn="l">
              <a:lnSpc>
                <a:spcPct val="150000"/>
              </a:lnSpc>
            </a:pPr>
            <a:endParaRPr b="1" dirty="0" sz="2400" lang="en-US">
              <a:latin typeface="Algerian" pitchFamily="82" charset="0"/>
            </a:endParaRPr>
          </a:p>
          <a:p>
            <a:pPr algn="l">
              <a:lnSpc>
                <a:spcPct val="150000"/>
              </a:lnSpc>
            </a:pPr>
            <a:r>
              <a:rPr b="1" dirty="0" sz="2400" lang="en-US">
                <a:latin typeface="Algerian" pitchFamily="82" charset="0"/>
              </a:rPr>
              <a:t>2</a:t>
            </a:r>
            <a:r>
              <a:rPr b="1" dirty="0" sz="2400" lang="en-US">
                <a:latin typeface="Algerian" pitchFamily="82" charset="0"/>
              </a:rPr>
              <a:t>.</a:t>
            </a:r>
            <a:r>
              <a:rPr b="1" dirty="0" sz="2400" lang="en-US">
                <a:latin typeface="Algerian" pitchFamily="82" charset="0"/>
              </a:rPr>
              <a:t>E</a:t>
            </a:r>
            <a:r>
              <a:rPr b="1" dirty="0" sz="2400" lang="en-US">
                <a:latin typeface="Algerian" pitchFamily="82" charset="0"/>
              </a:rPr>
              <a:t>n</a:t>
            </a:r>
            <a:r>
              <a:rPr b="1" dirty="0" sz="2400" lang="en-US">
                <a:latin typeface="Algerian" pitchFamily="82" charset="0"/>
              </a:rPr>
              <a:t>a</a:t>
            </a:r>
            <a:r>
              <a:rPr b="1" dirty="0" sz="2400" lang="en-US">
                <a:latin typeface="Algerian" pitchFamily="82" charset="0"/>
              </a:rPr>
              <a:t>b</a:t>
            </a:r>
            <a:r>
              <a:rPr b="1" dirty="0" sz="2400" lang="en-US">
                <a:latin typeface="Algerian" pitchFamily="82" charset="0"/>
              </a:rPr>
              <a:t>l</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o</a:t>
            </a:r>
            <a:r>
              <a:rPr b="1" dirty="0" sz="2400" lang="en-US">
                <a:latin typeface="Algerian" pitchFamily="82" charset="0"/>
              </a:rPr>
              <a:t> </a:t>
            </a:r>
            <a:r>
              <a:rPr b="1" dirty="0" sz="2400" lang="en-US">
                <a:latin typeface="Algerian" pitchFamily="82" charset="0"/>
              </a:rPr>
              <a:t>S</a:t>
            </a:r>
            <a:r>
              <a:rPr b="1" dirty="0" sz="2400" lang="en-US">
                <a:latin typeface="Algerian" pitchFamily="82" charset="0"/>
              </a:rPr>
              <a:t>t</a:t>
            </a:r>
            <a:r>
              <a:rPr b="1" dirty="0" sz="2400" lang="en-US">
                <a:latin typeface="Algerian" pitchFamily="82" charset="0"/>
              </a:rPr>
              <a:t>o</a:t>
            </a:r>
            <a:r>
              <a:rPr b="1" dirty="0" sz="2400" lang="en-US">
                <a:latin typeface="Algerian" pitchFamily="82" charset="0"/>
              </a:rPr>
              <a:t>p</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h</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r</a:t>
            </a:r>
            <a:r>
              <a:rPr b="1" dirty="0" sz="2400" lang="en-US">
                <a:latin typeface="Algerian" pitchFamily="82" charset="0"/>
              </a:rPr>
              <a:t>a</a:t>
            </a:r>
            <a:r>
              <a:rPr b="1" dirty="0" sz="2400" lang="en-US">
                <a:latin typeface="Algerian" pitchFamily="82" charset="0"/>
              </a:rPr>
              <a:t>i</a:t>
            </a:r>
            <a:r>
              <a:rPr b="1" dirty="0" sz="2400" lang="en-US">
                <a:latin typeface="Algerian" pitchFamily="82" charset="0"/>
              </a:rPr>
              <a:t>n</a:t>
            </a:r>
            <a:r>
              <a:rPr b="1" dirty="0" sz="2400" lang="en-US">
                <a:latin typeface="Algerian" pitchFamily="82" charset="0"/>
              </a:rPr>
              <a:t> </a:t>
            </a:r>
            <a:r>
              <a:rPr b="1" dirty="0" sz="2400" lang="en-US">
                <a:latin typeface="Algerian" pitchFamily="82" charset="0"/>
              </a:rPr>
              <a:t>a</a:t>
            </a:r>
            <a:r>
              <a:rPr b="1" dirty="0" sz="2400" lang="en-US">
                <a:latin typeface="Algerian" pitchFamily="82" charset="0"/>
              </a:rPr>
              <a:t>t</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h</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M</a:t>
            </a:r>
            <a:r>
              <a:rPr b="1" dirty="0" sz="2400" lang="en-US">
                <a:latin typeface="Algerian" pitchFamily="82" charset="0"/>
              </a:rPr>
              <a:t>o</a:t>
            </a:r>
            <a:r>
              <a:rPr b="1" dirty="0" sz="2400" lang="en-US">
                <a:latin typeface="Algerian" pitchFamily="82" charset="0"/>
              </a:rPr>
              <a:t>m</a:t>
            </a:r>
            <a:r>
              <a:rPr b="1" dirty="0" sz="2400" lang="en-US">
                <a:latin typeface="Algerian" pitchFamily="82" charset="0"/>
              </a:rPr>
              <a:t>e</a:t>
            </a:r>
            <a:r>
              <a:rPr b="1" dirty="0" sz="2400" lang="en-US">
                <a:latin typeface="Algerian" pitchFamily="82" charset="0"/>
              </a:rPr>
              <a:t>n</a:t>
            </a:r>
            <a:r>
              <a:rPr b="1" dirty="0" sz="2400" lang="en-US">
                <a:latin typeface="Algerian" pitchFamily="82" charset="0"/>
              </a:rPr>
              <a:t>t</a:t>
            </a:r>
            <a:r>
              <a:rPr b="1" dirty="0" sz="2400" lang="en-US">
                <a:latin typeface="Algerian" pitchFamily="82" charset="0"/>
              </a:rPr>
              <a:t> </a:t>
            </a:r>
            <a:r>
              <a:rPr b="1" dirty="0" sz="2400" lang="en-US">
                <a:latin typeface="Algerian" pitchFamily="82" charset="0"/>
              </a:rPr>
              <a:t>c</a:t>
            </a:r>
            <a:r>
              <a:rPr b="1" dirty="0" sz="2400" lang="en-US">
                <a:latin typeface="Algerian" pitchFamily="82" charset="0"/>
              </a:rPr>
              <a:t>a</a:t>
            </a:r>
            <a:r>
              <a:rPr b="1" dirty="0" sz="2400" lang="en-US">
                <a:latin typeface="Algerian" pitchFamily="82" charset="0"/>
              </a:rPr>
              <a:t>u</a:t>
            </a:r>
            <a:r>
              <a:rPr b="1" dirty="0" sz="2400" lang="en-US">
                <a:latin typeface="Algerian" pitchFamily="82" charset="0"/>
              </a:rPr>
              <a:t>s</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o</a:t>
            </a:r>
            <a:r>
              <a:rPr b="1" dirty="0" sz="2400" lang="en-US">
                <a:latin typeface="Algerian" pitchFamily="82" charset="0"/>
              </a:rPr>
              <a:t>f</a:t>
            </a:r>
            <a:r>
              <a:rPr b="1" dirty="0" sz="2400" lang="en-US">
                <a:latin typeface="Algerian" pitchFamily="82" charset="0"/>
              </a:rPr>
              <a:t> </a:t>
            </a:r>
            <a:r>
              <a:rPr b="1" dirty="0" sz="2400" lang="en-US">
                <a:latin typeface="Algerian" pitchFamily="82" charset="0"/>
              </a:rPr>
              <a:t>T</a:t>
            </a:r>
            <a:r>
              <a:rPr b="1" dirty="0" sz="2400" lang="en-US">
                <a:latin typeface="Algerian" pitchFamily="82" charset="0"/>
              </a:rPr>
              <a:t>i</a:t>
            </a:r>
            <a:r>
              <a:rPr b="1" dirty="0" sz="2400" lang="en-US">
                <a:latin typeface="Algerian" pitchFamily="82" charset="0"/>
              </a:rPr>
              <a:t>m</a:t>
            </a:r>
            <a:r>
              <a:rPr b="1" dirty="0" sz="2400" lang="en-US">
                <a:latin typeface="Algerian" pitchFamily="82" charset="0"/>
              </a:rPr>
              <a:t>e</a:t>
            </a:r>
            <a:r>
              <a:rPr b="1" dirty="0" sz="2400" lang="en-US">
                <a:latin typeface="Algerian" pitchFamily="82" charset="0"/>
              </a:rPr>
              <a:t> </a:t>
            </a:r>
            <a:r>
              <a:rPr b="1" dirty="0" sz="2400" lang="en-US">
                <a:latin typeface="Algerian" pitchFamily="82" charset="0"/>
              </a:rPr>
              <a:t>r</a:t>
            </a:r>
            <a:r>
              <a:rPr b="1" dirty="0" sz="2400" lang="en-US">
                <a:latin typeface="Algerian" pitchFamily="82" charset="0"/>
              </a:rPr>
              <a:t>e</a:t>
            </a:r>
            <a:r>
              <a:rPr b="1" dirty="0" sz="2400" lang="en-US">
                <a:latin typeface="Algerian" pitchFamily="82" charset="0"/>
              </a:rPr>
              <a:t>s</a:t>
            </a:r>
            <a:r>
              <a:rPr b="1" dirty="0" sz="2400" lang="en-US">
                <a:latin typeface="Algerian" pitchFamily="82" charset="0"/>
              </a:rPr>
              <a:t>t</a:t>
            </a:r>
            <a:r>
              <a:rPr b="1" dirty="0" sz="2400" lang="en-US">
                <a:latin typeface="Algerian" pitchFamily="82" charset="0"/>
              </a:rPr>
              <a:t>r</a:t>
            </a:r>
            <a:r>
              <a:rPr b="1" dirty="0" sz="2400" lang="en-US">
                <a:latin typeface="Algerian" pitchFamily="82" charset="0"/>
              </a:rPr>
              <a:t>i</a:t>
            </a:r>
            <a:r>
              <a:rPr b="1" dirty="0" sz="2400" lang="en-US">
                <a:latin typeface="Algerian" pitchFamily="82" charset="0"/>
              </a:rPr>
              <a:t>c</a:t>
            </a:r>
            <a:r>
              <a:rPr b="1" dirty="0" sz="2400" lang="en-US">
                <a:latin typeface="Algerian" pitchFamily="82" charset="0"/>
              </a:rPr>
              <a:t>t</a:t>
            </a:r>
            <a:r>
              <a:rPr b="1" dirty="0" sz="2400" lang="en-US">
                <a:latin typeface="Algerian" pitchFamily="82" charset="0"/>
              </a:rPr>
              <a:t>i</a:t>
            </a:r>
            <a:r>
              <a:rPr b="1" dirty="0" sz="2400" lang="en-US">
                <a:latin typeface="Algerian" pitchFamily="82" charset="0"/>
              </a:rPr>
              <a:t>o</a:t>
            </a:r>
            <a:r>
              <a:rPr b="1" dirty="0" sz="2400" lang="en-US">
                <a:latin typeface="Algerian" pitchFamily="82" charset="0"/>
              </a:rPr>
              <a:t>n</a:t>
            </a:r>
            <a:endParaRPr b="1" dirty="0" sz="2400" lang="en-US">
              <a:latin typeface="Algerian"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44"/>
        <p:cNvGrpSpPr/>
        <p:nvPr/>
      </p:nvGrpSpPr>
      <p:grpSpPr>
        <a:xfrm>
          <a:off x="0" y="0"/>
          <a:ext cx="0" cy="0"/>
          <a:chOff x="0" y="0"/>
          <a:chExt cx="0" cy="0"/>
        </a:xfrm>
      </p:grpSpPr>
      <p:sp>
        <p:nvSpPr>
          <p:cNvPr id="1048640"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400" lang="en-US" u="sng">
                <a:latin typeface="Times New Roman"/>
                <a:ea typeface="Times New Roman"/>
                <a:cs typeface="Times New Roman"/>
                <a:sym typeface="Times New Roman"/>
              </a:rPr>
              <a:t>IDEATE</a:t>
            </a:r>
            <a:endParaRPr dirty="0" sz="4400"/>
          </a:p>
        </p:txBody>
      </p:sp>
      <p:sp>
        <p:nvSpPr>
          <p:cNvPr id="1048641" name="Google Shape;147;p5"/>
          <p:cNvSpPr txBox="1">
            <a:spLocks noGrp="1"/>
          </p:cNvSpPr>
          <p:nvPr>
            <p:ph type="body" idx="1"/>
          </p:nvPr>
        </p:nvSpPr>
        <p:spPr>
          <a:xfrm>
            <a:off x="309724" y="1238675"/>
            <a:ext cx="11394595" cy="4983486"/>
          </a:xfrm>
          <a:prstGeom prst="rect"/>
          <a:noFill/>
          <a:ln>
            <a:noFill/>
          </a:ln>
        </p:spPr>
        <p:txBody>
          <a:bodyPr anchor="t" anchorCtr="0" bIns="45700" lIns="91425" rIns="91425" spcFirstLastPara="1" tIns="45700" wrap="square">
            <a:normAutofit/>
          </a:bodyPr>
          <a:p>
            <a:pPr algn="just" indent="0" lvl="0" marL="0" rtl="0">
              <a:lnSpc>
                <a:spcPct val="150000"/>
              </a:lnSpc>
              <a:spcBef>
                <a:spcPts val="360"/>
              </a:spcBef>
              <a:spcAft>
                <a:spcPts val="0"/>
              </a:spcAft>
              <a:buClr>
                <a:schemeClr val="dk1"/>
              </a:buClr>
              <a:buSzPts val="1100"/>
              <a:buFont typeface="Arial"/>
              <a:buNone/>
            </a:pP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solidFill>
                  <a:srgbClr val="BF0000"/>
                </a:solidFill>
                <a:latin typeface="Times New Roman" panose="02020603050405020304" pitchFamily="18" charset="0"/>
                <a:cs typeface="Times New Roman" panose="02020603050405020304" pitchFamily="18" charset="0"/>
              </a:rPr>
              <a:t>1</a:t>
            </a:r>
            <a:r>
              <a:rPr b="1" dirty="0" sz="2400" lang="en-US">
                <a:solidFill>
                  <a:srgbClr val="BF0000"/>
                </a:solidFill>
                <a:latin typeface="Times New Roman" panose="02020603050405020304" pitchFamily="18" charset="0"/>
                <a:cs typeface="Times New Roman" panose="02020603050405020304" pitchFamily="18" charset="0"/>
              </a:rPr>
              <a:t>.</a:t>
            </a:r>
            <a:r>
              <a:rPr b="1" dirty="0" sz="2400" lang="en-US">
                <a:solidFill>
                  <a:srgbClr val="BF0000"/>
                </a:solidFill>
                <a:latin typeface="Times New Roman" panose="02020603050405020304" pitchFamily="18" charset="0"/>
                <a:cs typeface="Times New Roman" panose="02020603050405020304" pitchFamily="18" charset="0"/>
              </a:rPr>
              <a:t>T</a:t>
            </a:r>
            <a:r>
              <a:rPr b="1" dirty="0" sz="2400" lang="en-US">
                <a:solidFill>
                  <a:srgbClr val="BF0000"/>
                </a:solidFill>
                <a:latin typeface="Times New Roman" panose="02020603050405020304" pitchFamily="18" charset="0"/>
                <a:cs typeface="Times New Roman" panose="02020603050405020304" pitchFamily="18" charset="0"/>
              </a:rPr>
              <a:t>r</a:t>
            </a:r>
            <a:r>
              <a:rPr b="1" dirty="0" sz="2400" lang="en-US">
                <a:solidFill>
                  <a:srgbClr val="BF0000"/>
                </a:solidFill>
                <a:latin typeface="Times New Roman" panose="02020603050405020304" pitchFamily="18" charset="0"/>
                <a:cs typeface="Times New Roman" panose="02020603050405020304" pitchFamily="18" charset="0"/>
              </a:rPr>
              <a:t>a</a:t>
            </a:r>
            <a:r>
              <a:rPr b="1" dirty="0" sz="2400" lang="en-US">
                <a:solidFill>
                  <a:srgbClr val="BF0000"/>
                </a:solidFill>
                <a:latin typeface="Times New Roman" panose="02020603050405020304" pitchFamily="18" charset="0"/>
                <a:cs typeface="Times New Roman" panose="02020603050405020304" pitchFamily="18" charset="0"/>
              </a:rPr>
              <a:t>i</a:t>
            </a:r>
            <a:r>
              <a:rPr b="1" dirty="0" sz="2400" lang="en-US">
                <a:solidFill>
                  <a:srgbClr val="BF0000"/>
                </a:solidFill>
                <a:latin typeface="Times New Roman" panose="02020603050405020304" pitchFamily="18" charset="0"/>
                <a:cs typeface="Times New Roman" panose="02020603050405020304" pitchFamily="18" charset="0"/>
              </a:rPr>
              <a:t>n</a:t>
            </a:r>
            <a:r>
              <a:rPr b="1" dirty="0" sz="2400" lang="en-US">
                <a:solidFill>
                  <a:srgbClr val="BF0000"/>
                </a:solidFill>
                <a:latin typeface="Times New Roman" panose="02020603050405020304" pitchFamily="18" charset="0"/>
                <a:cs typeface="Times New Roman" panose="02020603050405020304" pitchFamily="18" charset="0"/>
              </a:rPr>
              <a:t> </a:t>
            </a:r>
            <a:r>
              <a:rPr b="1" dirty="0" sz="2400" lang="en-US">
                <a:solidFill>
                  <a:srgbClr val="BF0000"/>
                </a:solidFill>
                <a:latin typeface="Times New Roman" panose="02020603050405020304" pitchFamily="18" charset="0"/>
                <a:cs typeface="Times New Roman" panose="02020603050405020304" pitchFamily="18" charset="0"/>
              </a:rPr>
              <a:t>A</a:t>
            </a:r>
            <a:r>
              <a:rPr b="1" dirty="0" sz="2400" lang="en-US">
                <a:solidFill>
                  <a:srgbClr val="BF0000"/>
                </a:solidFill>
                <a:latin typeface="Times New Roman" panose="02020603050405020304" pitchFamily="18" charset="0"/>
                <a:cs typeface="Times New Roman" panose="02020603050405020304" pitchFamily="18" charset="0"/>
              </a:rPr>
              <a:t>c</a:t>
            </a:r>
            <a:r>
              <a:rPr b="1" dirty="0" sz="2400" lang="en-US">
                <a:solidFill>
                  <a:srgbClr val="BF0000"/>
                </a:solidFill>
                <a:latin typeface="Times New Roman" panose="02020603050405020304" pitchFamily="18" charset="0"/>
                <a:cs typeface="Times New Roman" panose="02020603050405020304" pitchFamily="18" charset="0"/>
              </a:rPr>
              <a:t>c</a:t>
            </a:r>
            <a:r>
              <a:rPr b="1" dirty="0" sz="2400" lang="en-US">
                <a:solidFill>
                  <a:srgbClr val="BF0000"/>
                </a:solidFill>
                <a:latin typeface="Times New Roman" panose="02020603050405020304" pitchFamily="18" charset="0"/>
                <a:cs typeface="Times New Roman" panose="02020603050405020304" pitchFamily="18" charset="0"/>
              </a:rPr>
              <a:t>i</a:t>
            </a:r>
            <a:r>
              <a:rPr b="1" dirty="0" sz="2400" lang="en-US">
                <a:solidFill>
                  <a:srgbClr val="BF0000"/>
                </a:solidFill>
                <a:latin typeface="Times New Roman" panose="02020603050405020304" pitchFamily="18" charset="0"/>
                <a:cs typeface="Times New Roman" panose="02020603050405020304" pitchFamily="18" charset="0"/>
              </a:rPr>
              <a:t>d</a:t>
            </a:r>
            <a:r>
              <a:rPr b="1" dirty="0" sz="2400" lang="en-US">
                <a:solidFill>
                  <a:srgbClr val="BF0000"/>
                </a:solidFill>
                <a:latin typeface="Times New Roman" panose="02020603050405020304" pitchFamily="18" charset="0"/>
                <a:cs typeface="Times New Roman" panose="02020603050405020304" pitchFamily="18" charset="0"/>
              </a:rPr>
              <a:t>e</a:t>
            </a:r>
            <a:r>
              <a:rPr b="1" dirty="0" sz="2400" lang="en-US">
                <a:solidFill>
                  <a:srgbClr val="BF0000"/>
                </a:solidFill>
                <a:latin typeface="Times New Roman" panose="02020603050405020304" pitchFamily="18" charset="0"/>
                <a:cs typeface="Times New Roman" panose="02020603050405020304" pitchFamily="18" charset="0"/>
              </a:rPr>
              <a:t>n</a:t>
            </a:r>
            <a:r>
              <a:rPr b="1" dirty="0" sz="2400" lang="en-US">
                <a:solidFill>
                  <a:srgbClr val="BF0000"/>
                </a:solidFill>
                <a:latin typeface="Times New Roman" panose="02020603050405020304" pitchFamily="18" charset="0"/>
                <a:cs typeface="Times New Roman" panose="02020603050405020304" pitchFamily="18" charset="0"/>
              </a:rPr>
              <a:t>t</a:t>
            </a:r>
            <a:r>
              <a:rPr b="1" dirty="0" sz="2400" lang="en-US">
                <a:solidFill>
                  <a:srgbClr val="BF0000"/>
                </a:solidFill>
                <a:latin typeface="Times New Roman" panose="02020603050405020304" pitchFamily="18" charset="0"/>
                <a:cs typeface="Times New Roman" panose="02020603050405020304" pitchFamily="18" charset="0"/>
              </a:rPr>
              <a:t> </a:t>
            </a:r>
            <a:r>
              <a:rPr b="1" dirty="0" sz="2400" lang="en-US">
                <a:solidFill>
                  <a:srgbClr val="BF0000"/>
                </a:solidFill>
                <a:latin typeface="Times New Roman" panose="02020603050405020304" pitchFamily="18" charset="0"/>
                <a:cs typeface="Times New Roman" panose="02020603050405020304" pitchFamily="18" charset="0"/>
              </a:rPr>
              <a:t>P</a:t>
            </a:r>
            <a:r>
              <a:rPr b="1" dirty="0" sz="2400" lang="en-US">
                <a:solidFill>
                  <a:srgbClr val="BF0000"/>
                </a:solidFill>
                <a:latin typeface="Times New Roman" panose="02020603050405020304" pitchFamily="18" charset="0"/>
                <a:cs typeface="Times New Roman" panose="02020603050405020304" pitchFamily="18" charset="0"/>
              </a:rPr>
              <a:t>r</a:t>
            </a:r>
            <a:r>
              <a:rPr b="1" dirty="0" sz="2400" lang="en-US">
                <a:solidFill>
                  <a:srgbClr val="BF0000"/>
                </a:solidFill>
                <a:latin typeface="Times New Roman" panose="02020603050405020304" pitchFamily="18" charset="0"/>
                <a:cs typeface="Times New Roman" panose="02020603050405020304" pitchFamily="18" charset="0"/>
              </a:rPr>
              <a:t>e</a:t>
            </a:r>
            <a:r>
              <a:rPr b="1" dirty="0" sz="2400" lang="en-US">
                <a:solidFill>
                  <a:srgbClr val="BF0000"/>
                </a:solidFill>
                <a:latin typeface="Times New Roman" panose="02020603050405020304" pitchFamily="18" charset="0"/>
                <a:cs typeface="Times New Roman" panose="02020603050405020304" pitchFamily="18" charset="0"/>
              </a:rPr>
              <a:t>v</a:t>
            </a:r>
            <a:r>
              <a:rPr b="1" dirty="0" sz="2400" lang="en-US">
                <a:solidFill>
                  <a:srgbClr val="BF0000"/>
                </a:solidFill>
                <a:latin typeface="Times New Roman" panose="02020603050405020304" pitchFamily="18" charset="0"/>
                <a:cs typeface="Times New Roman" panose="02020603050405020304" pitchFamily="18" charset="0"/>
              </a:rPr>
              <a:t>e</a:t>
            </a:r>
            <a:r>
              <a:rPr b="1" dirty="0" sz="2400" lang="en-US">
                <a:solidFill>
                  <a:srgbClr val="BF0000"/>
                </a:solidFill>
                <a:latin typeface="Times New Roman" panose="02020603050405020304" pitchFamily="18" charset="0"/>
                <a:cs typeface="Times New Roman" panose="02020603050405020304" pitchFamily="18" charset="0"/>
              </a:rPr>
              <a:t>n</a:t>
            </a:r>
            <a:r>
              <a:rPr b="1" dirty="0" sz="2400" lang="en-US">
                <a:solidFill>
                  <a:srgbClr val="BF0000"/>
                </a:solidFill>
                <a:latin typeface="Times New Roman" panose="02020603050405020304" pitchFamily="18" charset="0"/>
                <a:cs typeface="Times New Roman" panose="02020603050405020304" pitchFamily="18" charset="0"/>
              </a:rPr>
              <a:t>t</a:t>
            </a:r>
            <a:r>
              <a:rPr b="1" dirty="0" sz="2400" lang="en-US">
                <a:solidFill>
                  <a:srgbClr val="BF0000"/>
                </a:solidFill>
                <a:latin typeface="Times New Roman" panose="02020603050405020304" pitchFamily="18" charset="0"/>
                <a:cs typeface="Times New Roman" panose="02020603050405020304" pitchFamily="18" charset="0"/>
              </a:rPr>
              <a:t>i</a:t>
            </a:r>
            <a:r>
              <a:rPr b="1" dirty="0" sz="2400" lang="en-US">
                <a:solidFill>
                  <a:srgbClr val="BF0000"/>
                </a:solidFill>
                <a:latin typeface="Times New Roman" panose="02020603050405020304" pitchFamily="18" charset="0"/>
                <a:cs typeface="Times New Roman" panose="02020603050405020304" pitchFamily="18" charset="0"/>
              </a:rPr>
              <a:t>o</a:t>
            </a:r>
            <a:r>
              <a:rPr b="1" dirty="0" sz="2400" lang="en-US">
                <a:solidFill>
                  <a:srgbClr val="BF0000"/>
                </a:solidFill>
                <a:latin typeface="Times New Roman" panose="02020603050405020304" pitchFamily="18" charset="0"/>
                <a:cs typeface="Times New Roman" panose="02020603050405020304" pitchFamily="18" charset="0"/>
              </a:rPr>
              <a:t>n</a:t>
            </a:r>
            <a:endParaRPr b="1" dirty="0" sz="2400">
              <a:solidFill>
                <a:srgbClr val="BF0000"/>
              </a:solidFill>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2</a:t>
            </a:r>
            <a:r>
              <a:rPr b="1" dirty="0" sz="2400" lang="en-US">
                <a:latin typeface="Times New Roman" panose="02020603050405020304" pitchFamily="18" charset="0"/>
                <a:cs typeface="Times New Roman" panose="02020603050405020304" pitchFamily="18" charset="0"/>
              </a:rPr>
              <a:t>.</a:t>
            </a:r>
            <a:r>
              <a:rPr b="1" dirty="0" sz="2400" lang="en-US">
                <a:latin typeface="Times New Roman" panose="02020603050405020304" pitchFamily="18" charset="0"/>
                <a:cs typeface="Times New Roman" panose="02020603050405020304" pitchFamily="18" charset="0"/>
              </a:rPr>
              <a:t>A</a:t>
            </a:r>
            <a:r>
              <a:rPr b="1" dirty="0" sz="2400" lang="en-US">
                <a:latin typeface="Times New Roman" panose="02020603050405020304" pitchFamily="18" charset="0"/>
                <a:cs typeface="Times New Roman" panose="02020603050405020304" pitchFamily="18" charset="0"/>
              </a:rPr>
              <a:t>l</a:t>
            </a:r>
            <a:r>
              <a:rPr b="1" dirty="0" sz="2400" lang="en-US">
                <a:latin typeface="Times New Roman" panose="02020603050405020304" pitchFamily="18" charset="0"/>
                <a:cs typeface="Times New Roman" panose="02020603050405020304" pitchFamily="18" charset="0"/>
              </a:rPr>
              <a:t>a</a:t>
            </a:r>
            <a:r>
              <a:rPr b="1" dirty="0" sz="2400" lang="en-US">
                <a:latin typeface="Times New Roman" panose="02020603050405020304" pitchFamily="18" charset="0"/>
                <a:cs typeface="Times New Roman" panose="02020603050405020304" pitchFamily="18" charset="0"/>
              </a:rPr>
              <a:t>r</a:t>
            </a:r>
            <a:r>
              <a:rPr b="1" dirty="0" sz="2400" lang="en-US">
                <a:latin typeface="Times New Roman" panose="02020603050405020304" pitchFamily="18" charset="0"/>
                <a:cs typeface="Times New Roman" panose="02020603050405020304" pitchFamily="18" charset="0"/>
              </a:rPr>
              <a:t>m</a:t>
            </a:r>
            <a:r>
              <a:rPr b="1" dirty="0" sz="2400" lang="en-US">
                <a:latin typeface="Times New Roman" panose="02020603050405020304" pitchFamily="18" charset="0"/>
                <a:cs typeface="Times New Roman" panose="02020603050405020304" pitchFamily="18" charset="0"/>
              </a:rPr>
              <a:t> </a:t>
            </a:r>
            <a:r>
              <a:rPr b="1" dirty="0" sz="2400" lang="en-US">
                <a:latin typeface="Times New Roman" panose="02020603050405020304" pitchFamily="18" charset="0"/>
                <a:cs typeface="Times New Roman" panose="02020603050405020304" pitchFamily="18" charset="0"/>
              </a:rPr>
              <a:t>S</a:t>
            </a:r>
            <a:r>
              <a:rPr b="1" dirty="0" sz="2400" lang="en-US">
                <a:latin typeface="Times New Roman" panose="02020603050405020304" pitchFamily="18" charset="0"/>
                <a:cs typeface="Times New Roman" panose="02020603050405020304" pitchFamily="18" charset="0"/>
              </a:rPr>
              <a:t>y</a:t>
            </a:r>
            <a:r>
              <a:rPr b="1" dirty="0" sz="2400" lang="en-US">
                <a:latin typeface="Times New Roman" panose="02020603050405020304" pitchFamily="18" charset="0"/>
                <a:cs typeface="Times New Roman" panose="02020603050405020304" pitchFamily="18" charset="0"/>
              </a:rPr>
              <a:t>s</a:t>
            </a:r>
            <a:r>
              <a:rPr b="1" dirty="0" sz="2400" lang="en-US">
                <a:latin typeface="Times New Roman" panose="02020603050405020304" pitchFamily="18" charset="0"/>
                <a:cs typeface="Times New Roman" panose="02020603050405020304" pitchFamily="18" charset="0"/>
              </a:rPr>
              <a:t>t</a:t>
            </a:r>
            <a:r>
              <a:rPr b="1" dirty="0" sz="2400" lang="en-US">
                <a:latin typeface="Times New Roman" panose="02020603050405020304" pitchFamily="18" charset="0"/>
                <a:cs typeface="Times New Roman" panose="02020603050405020304" pitchFamily="18" charset="0"/>
              </a:rPr>
              <a:t>e</a:t>
            </a:r>
            <a:r>
              <a:rPr b="1" dirty="0" sz="2400" lang="en-US">
                <a:latin typeface="Times New Roman" panose="02020603050405020304" pitchFamily="18" charset="0"/>
                <a:cs typeface="Times New Roman" panose="02020603050405020304" pitchFamily="18" charset="0"/>
              </a:rPr>
              <a:t>m</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3</a:t>
            </a:r>
            <a:r>
              <a:rPr b="1" dirty="0" sz="2400" lang="en-US">
                <a:latin typeface="Times New Roman" panose="02020603050405020304" pitchFamily="18" charset="0"/>
                <a:cs typeface="Times New Roman" panose="02020603050405020304" pitchFamily="18" charset="0"/>
              </a:rPr>
              <a:t>.</a:t>
            </a:r>
            <a:r>
              <a:rPr b="1" dirty="0" sz="2400" lang="en-US">
                <a:latin typeface="Times New Roman" panose="02020603050405020304" pitchFamily="18" charset="0"/>
                <a:cs typeface="Times New Roman" panose="02020603050405020304" pitchFamily="18" charset="0"/>
              </a:rPr>
              <a:t>L</a:t>
            </a:r>
            <a:r>
              <a:rPr b="1" dirty="0" sz="2400" lang="en-US">
                <a:latin typeface="Times New Roman" panose="02020603050405020304" pitchFamily="18" charset="0"/>
                <a:cs typeface="Times New Roman" panose="02020603050405020304" pitchFamily="18" charset="0"/>
              </a:rPr>
              <a:t>a</a:t>
            </a:r>
            <a:r>
              <a:rPr b="1" dirty="0" sz="2400" lang="en-US">
                <a:latin typeface="Times New Roman" panose="02020603050405020304" pitchFamily="18" charset="0"/>
                <a:cs typeface="Times New Roman" panose="02020603050405020304" pitchFamily="18" charset="0"/>
              </a:rPr>
              <a:t>s</a:t>
            </a:r>
            <a:r>
              <a:rPr b="1" dirty="0" sz="2400" lang="en-US">
                <a:latin typeface="Times New Roman" panose="02020603050405020304" pitchFamily="18" charset="0"/>
                <a:cs typeface="Times New Roman" panose="02020603050405020304" pitchFamily="18" charset="0"/>
              </a:rPr>
              <a:t>e</a:t>
            </a:r>
            <a:r>
              <a:rPr b="1" dirty="0" sz="2400" lang="en-US">
                <a:latin typeface="Times New Roman" panose="02020603050405020304" pitchFamily="18" charset="0"/>
                <a:cs typeface="Times New Roman" panose="02020603050405020304" pitchFamily="18" charset="0"/>
              </a:rPr>
              <a:t>r</a:t>
            </a:r>
            <a:r>
              <a:rPr b="1" dirty="0" sz="2400" lang="en-US">
                <a:latin typeface="Times New Roman" panose="02020603050405020304" pitchFamily="18" charset="0"/>
                <a:cs typeface="Times New Roman" panose="02020603050405020304" pitchFamily="18" charset="0"/>
              </a:rPr>
              <a:t> </a:t>
            </a:r>
            <a:r>
              <a:rPr b="1" dirty="0" sz="2400" lang="en-US">
                <a:latin typeface="Times New Roman" panose="02020603050405020304" pitchFamily="18" charset="0"/>
                <a:cs typeface="Times New Roman" panose="02020603050405020304" pitchFamily="18" charset="0"/>
              </a:rPr>
              <a:t>W</a:t>
            </a:r>
            <a:r>
              <a:rPr b="1" dirty="0" sz="2400" lang="en-US">
                <a:latin typeface="Times New Roman" panose="02020603050405020304" pitchFamily="18" charset="0"/>
                <a:cs typeface="Times New Roman" panose="02020603050405020304" pitchFamily="18" charset="0"/>
              </a:rPr>
              <a:t>a</a:t>
            </a:r>
            <a:r>
              <a:rPr b="1" dirty="0" sz="2400" lang="en-US">
                <a:latin typeface="Times New Roman" panose="02020603050405020304" pitchFamily="18" charset="0"/>
                <a:cs typeface="Times New Roman" panose="02020603050405020304" pitchFamily="18" charset="0"/>
              </a:rPr>
              <a:t>v</a:t>
            </a:r>
            <a:r>
              <a:rPr b="1" dirty="0" sz="2400" lang="en-US">
                <a:latin typeface="Times New Roman" panose="02020603050405020304" pitchFamily="18" charset="0"/>
                <a:cs typeface="Times New Roman" panose="02020603050405020304" pitchFamily="18" charset="0"/>
              </a:rPr>
              <a:t>e</a:t>
            </a:r>
            <a:r>
              <a:rPr b="1" dirty="0" sz="2400" lang="en-US">
                <a:latin typeface="Times New Roman" panose="02020603050405020304" pitchFamily="18" charset="0"/>
                <a:cs typeface="Times New Roman" panose="02020603050405020304" pitchFamily="18" charset="0"/>
              </a:rPr>
              <a:t> </a:t>
            </a:r>
            <a:r>
              <a:rPr b="1" dirty="0" sz="2400" lang="en-US">
                <a:latin typeface="Times New Roman" panose="02020603050405020304" pitchFamily="18" charset="0"/>
                <a:cs typeface="Times New Roman" panose="02020603050405020304" pitchFamily="18" charset="0"/>
              </a:rPr>
              <a:t>S</a:t>
            </a:r>
            <a:r>
              <a:rPr b="1" dirty="0" sz="2400" lang="en-US">
                <a:latin typeface="Times New Roman" panose="02020603050405020304" pitchFamily="18" charset="0"/>
                <a:cs typeface="Times New Roman" panose="02020603050405020304" pitchFamily="18" charset="0"/>
              </a:rPr>
              <a:t>y</a:t>
            </a:r>
            <a:r>
              <a:rPr b="1" dirty="0" sz="2400" lang="en-US">
                <a:latin typeface="Times New Roman" panose="02020603050405020304" pitchFamily="18" charset="0"/>
                <a:cs typeface="Times New Roman" panose="02020603050405020304" pitchFamily="18" charset="0"/>
              </a:rPr>
              <a:t>s</a:t>
            </a:r>
            <a:r>
              <a:rPr b="1" dirty="0" sz="2400" lang="en-US">
                <a:latin typeface="Times New Roman" panose="02020603050405020304" pitchFamily="18" charset="0"/>
                <a:cs typeface="Times New Roman" panose="02020603050405020304" pitchFamily="18" charset="0"/>
              </a:rPr>
              <a:t>t</a:t>
            </a:r>
            <a:r>
              <a:rPr b="1" dirty="0" sz="2400" lang="en-US">
                <a:latin typeface="Times New Roman" panose="02020603050405020304" pitchFamily="18" charset="0"/>
                <a:cs typeface="Times New Roman" panose="02020603050405020304" pitchFamily="18" charset="0"/>
              </a:rPr>
              <a:t>e</a:t>
            </a:r>
            <a:r>
              <a:rPr b="1" dirty="0" sz="2400" lang="en-US">
                <a:latin typeface="Times New Roman" panose="02020603050405020304" pitchFamily="18" charset="0"/>
                <a:cs typeface="Times New Roman" panose="02020603050405020304" pitchFamily="18" charset="0"/>
              </a:rPr>
              <a:t>m</a:t>
            </a:r>
            <a:endParaRPr b="1" dirty="0" sz="2400">
              <a:latin typeface="Times New Roman" panose="02020603050405020304" pitchFamily="18" charset="0"/>
              <a:cs typeface="Times New Roman" panose="02020603050405020304" pitchFamily="18" charset="0"/>
            </a:endParaRPr>
          </a:p>
        </p:txBody>
      </p:sp>
      <p:pic>
        <p:nvPicPr>
          <p:cNvPr id="2097165"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6"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42"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137A34EC-A2BC-45D2-8CE9-82BAF56DE10F}" type="datetime1">
              <a:rPr lang="en-US" smtClean="0"/>
              <a:t>9/8/2023</a:t>
            </a:fld>
          </a:p>
        </p:txBody>
      </p:sp>
      <p:sp>
        <p:nvSpPr>
          <p:cNvPr id="1048643"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44"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7</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44"/>
        <p:cNvGrpSpPr/>
        <p:nvPr/>
      </p:nvGrpSpPr>
      <p:grpSpPr>
        <a:xfrm>
          <a:off x="0" y="0"/>
          <a:ext cx="0" cy="0"/>
          <a:chOff x="0" y="0"/>
          <a:chExt cx="0" cy="0"/>
        </a:xfrm>
      </p:grpSpPr>
      <p:sp>
        <p:nvSpPr>
          <p:cNvPr id="1048647" name="Google Shape;146;p5"/>
          <p:cNvSpPr txBox="1">
            <a:spLocks noGrp="1"/>
          </p:cNvSpPr>
          <p:nvPr>
            <p:ph type="title"/>
          </p:nvPr>
        </p:nvSpPr>
        <p:spPr>
          <a:xfrm>
            <a:off x="1751457" y="30253"/>
            <a:ext cx="8120130" cy="1143000"/>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Clr>
                <a:schemeClr val="dk1"/>
              </a:buClr>
              <a:buSzPts val="4000"/>
              <a:buFont typeface="Times New Roman"/>
              <a:buNone/>
            </a:pPr>
            <a:r>
              <a:rPr b="1" dirty="0" sz="4400" lang="en-US" u="sng">
                <a:latin typeface="Times New Roman"/>
                <a:ea typeface="Times New Roman"/>
                <a:cs typeface="Times New Roman"/>
                <a:sym typeface="Times New Roman"/>
              </a:rPr>
              <a:t>PROTOTYPE</a:t>
            </a:r>
            <a:endParaRPr dirty="0" sz="4400"/>
          </a:p>
        </p:txBody>
      </p:sp>
      <p:sp>
        <p:nvSpPr>
          <p:cNvPr id="1048648" name="Google Shape;147;p5"/>
          <p:cNvSpPr txBox="1">
            <a:spLocks noGrp="1"/>
          </p:cNvSpPr>
          <p:nvPr>
            <p:ph type="body" idx="1"/>
          </p:nvPr>
        </p:nvSpPr>
        <p:spPr>
          <a:xfrm>
            <a:off x="609600" y="1179350"/>
            <a:ext cx="11394595" cy="4983486"/>
          </a:xfrm>
          <a:prstGeom prst="rect"/>
          <a:noFill/>
          <a:ln>
            <a:noFill/>
          </a:ln>
        </p:spPr>
        <p:txBody>
          <a:bodyPr anchor="t" anchorCtr="0" bIns="45700" lIns="91425" rIns="91425" spcFirstLastPara="1" tIns="45700" wrap="square">
            <a:normAutofit/>
          </a:bodyPr>
          <a:p>
            <a:pPr algn="just" indent="0" lvl="0" marL="0" rtl="0">
              <a:lnSpc>
                <a:spcPct val="150000"/>
              </a:lnSpc>
              <a:spcBef>
                <a:spcPts val="360"/>
              </a:spcBef>
              <a:spcAft>
                <a:spcPts val="0"/>
              </a:spcAft>
              <a:buClr>
                <a:schemeClr val="dk1"/>
              </a:buClr>
              <a:buSzPts val="1100"/>
              <a:buFont typeface="Arial"/>
              <a:buNone/>
            </a:pPr>
            <a:r>
              <a:rPr b="1" dirty="0" sz="2400" lang="en-US" u="sng">
                <a:latin typeface="Times New Roman" panose="02020603050405020304" pitchFamily="18" charset="0"/>
                <a:cs typeface="Times New Roman" panose="02020603050405020304" pitchFamily="18" charset="0"/>
              </a:rPr>
              <a:t>COMPONENTS</a:t>
            </a:r>
            <a:r>
              <a:rPr b="1" dirty="0" sz="2400" lang="en-US" u="sng">
                <a:latin typeface="Times New Roman" panose="02020603050405020304" pitchFamily="18" charset="0"/>
                <a:cs typeface="Times New Roman" panose="02020603050405020304" pitchFamily="18" charset="0"/>
              </a:rPr>
              <a:t>:</a:t>
            </a:r>
            <a:endParaRPr b="1" dirty="0" sz="2400" u="sng">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1.Ultrasonic Sensor</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2.Monitor</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3.Tranmitter</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4.Receiver</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5.MicroController-ARDINO</a:t>
            </a:r>
            <a:endParaRPr b="1" dirty="0" sz="2400">
              <a:latin typeface="Times New Roman" panose="02020603050405020304" pitchFamily="18" charset="0"/>
              <a:cs typeface="Times New Roman" panose="02020603050405020304" pitchFamily="18" charset="0"/>
            </a:endParaRPr>
          </a:p>
          <a:p>
            <a:pPr algn="just" indent="0" lvl="0" marL="0" rtl="0">
              <a:lnSpc>
                <a:spcPct val="150000"/>
              </a:lnSpc>
              <a:spcBef>
                <a:spcPts val="360"/>
              </a:spcBef>
              <a:spcAft>
                <a:spcPts val="0"/>
              </a:spcAft>
              <a:buClr>
                <a:schemeClr val="dk1"/>
              </a:buClr>
              <a:buSzPts val="1100"/>
              <a:buFont typeface="Arial"/>
              <a:buNone/>
            </a:pPr>
            <a:r>
              <a:rPr b="1" dirty="0" sz="2400" lang="en-US">
                <a:latin typeface="Times New Roman" panose="02020603050405020304" pitchFamily="18" charset="0"/>
                <a:cs typeface="Times New Roman" panose="02020603050405020304" pitchFamily="18" charset="0"/>
              </a:rPr>
              <a:t>6.Screws&amp;Bolts</a:t>
            </a:r>
            <a:endParaRPr b="1" dirty="0" sz="2400">
              <a:latin typeface="Times New Roman" panose="02020603050405020304" pitchFamily="18" charset="0"/>
              <a:cs typeface="Times New Roman" panose="02020603050405020304" pitchFamily="18" charset="0"/>
            </a:endParaRPr>
          </a:p>
        </p:txBody>
      </p:sp>
      <p:pic>
        <p:nvPicPr>
          <p:cNvPr id="2097167" name="Google Shape;148;p5"/>
          <p:cNvPicPr preferRelativeResize="0">
            <a:picLocks/>
          </p:cNvPicPr>
          <p:nvPr/>
        </p:nvPicPr>
        <p:blipFill rotWithShape="1">
          <a:blip xmlns:r="http://schemas.openxmlformats.org/officeDocument/2006/relationships" r:embed="rId1">
            <a:alphaModFix/>
          </a:blip>
          <a:srcRect/>
          <a:stretch>
            <a:fillRect/>
          </a:stretch>
        </p:blipFill>
        <p:spPr>
          <a:xfrm>
            <a:off x="122714" y="7937"/>
            <a:ext cx="850680" cy="843711"/>
          </a:xfrm>
          <a:prstGeom prst="rect"/>
          <a:noFill/>
          <a:ln>
            <a:noFill/>
          </a:ln>
        </p:spPr>
      </p:pic>
      <p:pic>
        <p:nvPicPr>
          <p:cNvPr id="2097168" name="Google Shape;149;p5"/>
          <p:cNvPicPr preferRelativeResize="0">
            <a:picLocks/>
          </p:cNvPicPr>
          <p:nvPr/>
        </p:nvPicPr>
        <p:blipFill rotWithShape="1">
          <a:blip xmlns:r="http://schemas.openxmlformats.org/officeDocument/2006/relationships" r:embed="rId2">
            <a:alphaModFix/>
          </a:blip>
          <a:srcRect/>
          <a:stretch>
            <a:fillRect/>
          </a:stretch>
        </p:blipFill>
        <p:spPr>
          <a:xfrm>
            <a:off x="10795820" y="142127"/>
            <a:ext cx="1140911" cy="843711"/>
          </a:xfrm>
          <a:prstGeom prst="rect"/>
          <a:noFill/>
          <a:ln>
            <a:noFill/>
          </a:ln>
        </p:spPr>
      </p:pic>
      <p:sp>
        <p:nvSpPr>
          <p:cNvPr id="1048649" name="Google Shape;150;p5"/>
          <p:cNvSpPr txBox="1">
            <a:spLocks noGrp="1"/>
          </p:cNvSpPr>
          <p:nvPr>
            <p:ph type="dt" idx="10"/>
          </p:nvPr>
        </p:nvSpPr>
        <p:spPr>
          <a:xfrm>
            <a:off x="609600" y="6356351"/>
            <a:ext cx="2844800" cy="365125"/>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None/>
            </a:pPr>
            <a:fld id="{55373E06-F6EE-452B-BF9E-727EF9D063CF}" type="datetime1">
              <a:rPr lang="en-US" smtClean="0"/>
              <a:t>9/8/2023</a:t>
            </a:fld>
          </a:p>
        </p:txBody>
      </p:sp>
      <p:sp>
        <p:nvSpPr>
          <p:cNvPr id="1048650" name="Google Shape;151;p5"/>
          <p:cNvSpPr txBox="1">
            <a:spLocks noGrp="1"/>
          </p:cNvSpPr>
          <p:nvPr>
            <p:ph type="ftr" idx="11"/>
          </p:nvPr>
        </p:nvSpPr>
        <p:spPr>
          <a:xfrm>
            <a:off x="4165600" y="6356351"/>
            <a:ext cx="3860800" cy="365125"/>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r>
              <a:rPr lang="en-US"/>
              <a:t>SNSCE-CSE- BATCH NO:1 </a:t>
            </a:r>
          </a:p>
        </p:txBody>
      </p:sp>
      <p:sp>
        <p:nvSpPr>
          <p:cNvPr id="1048651" name="Google Shape;152;p5"/>
          <p:cNvSpPr txBox="1">
            <a:spLocks noGrp="1"/>
          </p:cNvSpPr>
          <p:nvPr>
            <p:ph type="sldNum" idx="12"/>
          </p:nvPr>
        </p:nvSpPr>
        <p:spPr>
          <a:xfrm>
            <a:off x="8737600" y="6356351"/>
            <a:ext cx="2844800" cy="365125"/>
          </a:xfrm>
          <a:prstGeom prst="rect"/>
          <a:noFill/>
          <a:ln>
            <a:noFill/>
          </a:ln>
        </p:spPr>
        <p:txBody>
          <a:bodyPr anchor="ctr" anchorCtr="0" bIns="45700" lIns="91425" rIns="91425" spcFirstLastPara="1" tIns="45700" wrap="square">
            <a:noAutofit/>
          </a:bodyPr>
          <a:p>
            <a:pPr algn="r" indent="0" lvl="0" marL="0" rtl="0">
              <a:spcBef>
                <a:spcPts val="0"/>
              </a:spcBef>
              <a:spcAft>
                <a:spcPts val="0"/>
              </a:spcAft>
              <a:buNone/>
            </a:pPr>
            <a:fld id="{00000000-1234-1234-1234-123412341234}" type="slidenum">
              <a:rPr lang="en-US"/>
              <a:t>8</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4" name=""/>
          <p:cNvSpPr>
            <a:spLocks noGrp="1"/>
          </p:cNvSpPr>
          <p:nvPr>
            <p:ph type="ctrTitle"/>
          </p:nvPr>
        </p:nvSpPr>
        <p:spPr>
          <a:xfrm>
            <a:off x="6863884" y="15098768"/>
            <a:ext cx="6063106" cy="5885026"/>
          </a:xfrm>
        </p:spPr>
        <p:txBody>
          <a:bodyPr/>
          <a:p>
            <a:endParaRPr lang="en-IN"/>
          </a:p>
        </p:txBody>
      </p:sp>
      <p:sp>
        <p:nvSpPr>
          <p:cNvPr id="1048655" name=""/>
          <p:cNvSpPr>
            <a:spLocks noGrp="1"/>
          </p:cNvSpPr>
          <p:nvPr>
            <p:ph type="subTitle" idx="1"/>
          </p:nvPr>
        </p:nvSpPr>
        <p:spPr>
          <a:xfrm>
            <a:off x="4470399" y="719010"/>
            <a:ext cx="8534400" cy="5637340"/>
          </a:xfrm>
        </p:spPr>
        <p:txBody>
          <a:bodyPr/>
          <a:p>
            <a:endParaRPr lang="en-IN"/>
          </a:p>
        </p:txBody>
      </p:sp>
      <p:sp>
        <p:nvSpPr>
          <p:cNvPr id="1048656" name=""/>
          <p:cNvSpPr>
            <a:spLocks noGrp="1"/>
          </p:cNvSpPr>
          <p:nvPr>
            <p:ph type="dt" idx="10"/>
          </p:nvPr>
        </p:nvSpPr>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fld id="{9CDF21FF-6F40-4C2F-9483-F797F8294C36}" type="datetime1">
              <a:rPr lang="en-US" smtClean="0"/>
              <a:t>9/8/2023</a:t>
            </a:fld>
          </a:p>
        </p:txBody>
      </p:sp>
      <p:sp>
        <p:nvSpPr>
          <p:cNvPr id="1048657" name=""/>
          <p:cNvSpPr>
            <a:spLocks noGrp="1"/>
          </p:cNvSpPr>
          <p:nvPr>
            <p:ph type="ftr" idx="11"/>
          </p:nvPr>
        </p:nvSpPr>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a:r>
              <a:rPr lang="en-IN"/>
              <a:t>SNSCE-CSE- BATCH NO:1 </a:t>
            </a:r>
          </a:p>
        </p:txBody>
      </p:sp>
      <p:sp>
        <p:nvSpPr>
          <p:cNvPr id="1048658" name=""/>
          <p:cNvSpPr>
            <a:spLocks noGrp="1"/>
          </p:cNvSpPr>
          <p:nvPr>
            <p:ph type="sldNum" idx="12"/>
          </p:nvPr>
        </p:nvSpPr>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9</a:t>
            </a:fld>
          </a:p>
        </p:txBody>
      </p:sp>
      <p:pic>
        <p:nvPicPr>
          <p:cNvPr id="2097169" name=""/>
          <p:cNvPicPr>
            <a:picLocks/>
          </p:cNvPicPr>
          <p:nvPr/>
        </p:nvPicPr>
        <p:blipFill>
          <a:blip xmlns:r="http://schemas.openxmlformats.org/officeDocument/2006/relationships" r:embed="rId1"/>
          <a:stretch>
            <a:fillRect/>
          </a:stretch>
        </p:blipFill>
        <p:spPr>
          <a:xfrm rot="0">
            <a:off x="178814" y="1014361"/>
            <a:ext cx="3478550" cy="2618667"/>
          </a:xfrm>
          <a:prstGeom prst="rect"/>
        </p:spPr>
      </p:pic>
      <p:pic>
        <p:nvPicPr>
          <p:cNvPr id="2097170" name=""/>
          <p:cNvPicPr>
            <a:picLocks/>
          </p:cNvPicPr>
          <p:nvPr/>
        </p:nvPicPr>
        <p:blipFill>
          <a:blip xmlns:r="http://schemas.openxmlformats.org/officeDocument/2006/relationships" r:embed="rId2"/>
          <a:stretch>
            <a:fillRect/>
          </a:stretch>
        </p:blipFill>
        <p:spPr>
          <a:xfrm rot="0">
            <a:off x="178814" y="4085386"/>
            <a:ext cx="3685030" cy="2270964"/>
          </a:xfrm>
          <a:prstGeom prst="rect"/>
        </p:spPr>
      </p:pic>
      <p:pic>
        <p:nvPicPr>
          <p:cNvPr id="2097171" name=""/>
          <p:cNvPicPr>
            <a:picLocks/>
          </p:cNvPicPr>
          <p:nvPr/>
        </p:nvPicPr>
        <p:blipFill>
          <a:blip xmlns:r="http://schemas.openxmlformats.org/officeDocument/2006/relationships" r:embed="rId3"/>
          <a:stretch>
            <a:fillRect/>
          </a:stretch>
        </p:blipFill>
        <p:spPr>
          <a:xfrm rot="0">
            <a:off x="8737600" y="719009"/>
            <a:ext cx="4189390" cy="2575617"/>
          </a:xfrm>
          <a:prstGeom prst="rect"/>
        </p:spPr>
      </p:pic>
      <p:pic>
        <p:nvPicPr>
          <p:cNvPr id="2097172" name=""/>
          <p:cNvPicPr>
            <a:picLocks/>
          </p:cNvPicPr>
          <p:nvPr/>
        </p:nvPicPr>
        <p:blipFill>
          <a:blip xmlns:r="http://schemas.openxmlformats.org/officeDocument/2006/relationships" r:embed="rId4"/>
          <a:stretch>
            <a:fillRect/>
          </a:stretch>
        </p:blipFill>
        <p:spPr>
          <a:xfrm rot="0">
            <a:off x="8735747" y="3294624"/>
            <a:ext cx="4269052" cy="2570736"/>
          </a:xfrm>
          <a:prstGeom prst="rect"/>
        </p:spPr>
      </p:pic>
      <p:pic>
        <p:nvPicPr>
          <p:cNvPr id="2097173" name=""/>
          <p:cNvPicPr>
            <a:picLocks/>
          </p:cNvPicPr>
          <p:nvPr/>
        </p:nvPicPr>
        <p:blipFill>
          <a:blip xmlns:r="http://schemas.openxmlformats.org/officeDocument/2006/relationships" r:embed="rId5"/>
          <a:stretch>
            <a:fillRect/>
          </a:stretch>
        </p:blipFill>
        <p:spPr>
          <a:xfrm rot="0">
            <a:off x="3657364" y="719009"/>
            <a:ext cx="5210684" cy="5137856"/>
          </a:xfrm>
          <a:prstGeom prst="rect"/>
        </p:spPr>
      </p:pic>
      <p:pic>
        <p:nvPicPr>
          <p:cNvPr id="2097174" name=""/>
          <p:cNvPicPr>
            <a:picLocks/>
          </p:cNvPicPr>
          <p:nvPr/>
        </p:nvPicPr>
        <p:blipFill>
          <a:blip xmlns:r="http://schemas.openxmlformats.org/officeDocument/2006/relationships" r:embed="rId6"/>
          <a:stretch>
            <a:fillRect/>
          </a:stretch>
        </p:blipFill>
        <p:spPr>
          <a:xfrm rot="0">
            <a:off x="10710870" y="0"/>
            <a:ext cx="1481129" cy="873306"/>
          </a:xfrm>
          <a:prstGeom prst="rect"/>
        </p:spPr>
      </p:pic>
      <p:pic>
        <p:nvPicPr>
          <p:cNvPr id="2097175" name=""/>
          <p:cNvPicPr>
            <a:picLocks/>
          </p:cNvPicPr>
          <p:nvPr/>
        </p:nvPicPr>
        <p:blipFill>
          <a:blip xmlns:r="http://schemas.openxmlformats.org/officeDocument/2006/relationships" r:embed="rId7"/>
          <a:stretch>
            <a:fillRect/>
          </a:stretch>
        </p:blipFill>
        <p:spPr>
          <a:xfrm rot="0">
            <a:off x="0" y="0"/>
            <a:ext cx="1200841" cy="1201736"/>
          </a:xfrm>
          <a:prstGeom prst="rec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2201117TI</dc:creator>
  <dcterms:created xsi:type="dcterms:W3CDTF">2023-06-02T16:11:02Z</dcterms:created>
  <dcterms:modified xsi:type="dcterms:W3CDTF">2023-09-08T14:03:16Z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5a732bdb2a974d8f920c56843a94433d</vt:lpwstr>
  </property>
</Properties>
</file>