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5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8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58BE10-04A6-45EC-B76A-4BD025FF519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783EC2-6144-498A-97D2-E5003FDE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1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odataset.org/#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A8F4-DAA0-C00C-9C45-146650906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Image Captioning</a:t>
            </a:r>
          </a:p>
        </p:txBody>
      </p:sp>
    </p:spTree>
    <p:extLst>
      <p:ext uri="{BB962C8B-B14F-4D97-AF65-F5344CB8AC3E}">
        <p14:creationId xmlns:p14="http://schemas.microsoft.com/office/powerpoint/2010/main" val="168628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A2D-1172-0454-4534-20AC326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Image captioning</a:t>
            </a:r>
          </a:p>
        </p:txBody>
      </p:sp>
      <p:pic>
        <p:nvPicPr>
          <p:cNvPr id="1026" name="Picture 2" descr="How Do Cats Run? The Amazingly Complex Details! - Catster">
            <a:extLst>
              <a:ext uri="{FF2B5EF4-FFF2-40B4-BE49-F238E27FC236}">
                <a16:creationId xmlns:a16="http://schemas.microsoft.com/office/drawing/2014/main" id="{8B28A944-C600-241A-F76D-7FF875AF3F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105" y="2551889"/>
            <a:ext cx="4650691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A6F34-3650-E1FE-8F03-C1A666DFB7BC}"/>
              </a:ext>
            </a:extLst>
          </p:cNvPr>
          <p:cNvSpPr txBox="1"/>
          <p:nvPr/>
        </p:nvSpPr>
        <p:spPr>
          <a:xfrm>
            <a:off x="1604512" y="2551889"/>
            <a:ext cx="437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do you see in the image?</a:t>
            </a:r>
          </a:p>
        </p:txBody>
      </p:sp>
    </p:spTree>
    <p:extLst>
      <p:ext uri="{BB962C8B-B14F-4D97-AF65-F5344CB8AC3E}">
        <p14:creationId xmlns:p14="http://schemas.microsoft.com/office/powerpoint/2010/main" val="20254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45DA-2719-5D12-BF89-5867A5E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92B9-1BCD-A24A-EF30-57C68AB9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Aiding the Visually Challenged</a:t>
            </a:r>
            <a:r>
              <a:rPr lang="en-US" sz="18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Self-Driving Cars</a:t>
            </a:r>
            <a:r>
              <a:rPr lang="en-US" sz="18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Image Search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sz="180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1800" b="1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Security and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&amp;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u="sng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The COCO (Common Object and Context) dataset contains 120K images with respective captions. It is a very diverse dataset with multiple captions for an image.</a:t>
            </a:r>
            <a:r>
              <a:rPr lang="en-US" sz="1800" u="sng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       https://cocodataset.org/#download</a:t>
            </a:r>
            <a:endParaRPr lang="en-US" sz="1800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u="sng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1800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evaluation metric for image captioning is the BLEU score. The BLEU score is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number between zero and one that measures the similarity of the machine-generated captions to a set of reference captions. The score considers the matching n-grams between the reference and the generated captions. </a:t>
            </a: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1800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Data preprocessing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Image Preprocessing </a:t>
            </a:r>
            <a:r>
              <a:rPr lang="en-US" sz="180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Decode the image, Resize the image, Image augmentation</a:t>
            </a: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Text Preprocessing 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Text cleaning, </a:t>
            </a:r>
            <a:r>
              <a:rPr lang="en-US" sz="180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Inserting start and end tags, vectorizing the text.</a:t>
            </a:r>
          </a:p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Train and </a:t>
            </a:r>
            <a:r>
              <a:rPr lang="en-US" sz="1800" b="1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 split</a:t>
            </a:r>
            <a:r>
              <a:rPr lang="en-US" sz="180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Creating dataset with image and text into train and validation split </a:t>
            </a:r>
            <a:endParaRPr lang="en-US" sz="1800" b="1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74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1F2328"/>
                </a:solidFill>
                <a:ea typeface="Times New Roman" panose="02020603050405020304" pitchFamily="18" charset="0"/>
              </a:rPr>
              <a:t>Model - Architecture</a:t>
            </a:r>
            <a:r>
              <a:rPr lang="en-US" b="1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99072"/>
            <a:ext cx="10058400" cy="4670022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FAC27-32D0-1427-201A-DE88AB99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49" y="1431986"/>
            <a:ext cx="6745857" cy="5227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40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7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Generating Captions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039"/>
            <a:ext cx="10058400" cy="424732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How Do Cats Run? The Amazingly Complex Details! - Catster">
            <a:extLst>
              <a:ext uri="{FF2B5EF4-FFF2-40B4-BE49-F238E27FC236}">
                <a16:creationId xmlns:a16="http://schemas.microsoft.com/office/drawing/2014/main" id="{F875A971-6778-0F81-7945-FE14A9FA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8719" y="3358147"/>
            <a:ext cx="833881" cy="5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772E57-4EEF-66C1-7D1E-9987A8C8EA2D}"/>
              </a:ext>
            </a:extLst>
          </p:cNvPr>
          <p:cNvSpPr/>
          <p:nvPr/>
        </p:nvSpPr>
        <p:spPr>
          <a:xfrm>
            <a:off x="2737180" y="3200610"/>
            <a:ext cx="1224951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136D3-6994-F7CA-2D3D-51FE66663825}"/>
              </a:ext>
            </a:extLst>
          </p:cNvPr>
          <p:cNvSpPr/>
          <p:nvPr/>
        </p:nvSpPr>
        <p:spPr>
          <a:xfrm>
            <a:off x="4546711" y="3191983"/>
            <a:ext cx="1334795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Encoder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FDDBB-3A6F-4A2A-337D-B5BCEA2F4078}"/>
              </a:ext>
            </a:extLst>
          </p:cNvPr>
          <p:cNvSpPr/>
          <p:nvPr/>
        </p:nvSpPr>
        <p:spPr>
          <a:xfrm>
            <a:off x="6599208" y="3191983"/>
            <a:ext cx="1509621" cy="871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Decoder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D5982-BDE4-43AF-2BA5-D5CF58EFD7BC}"/>
              </a:ext>
            </a:extLst>
          </p:cNvPr>
          <p:cNvSpPr/>
          <p:nvPr/>
        </p:nvSpPr>
        <p:spPr>
          <a:xfrm>
            <a:off x="6659599" y="4932714"/>
            <a:ext cx="1431988" cy="69053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Token  &lt;start&gt;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18DB6-7E00-B298-00C8-82E110C60BA5}"/>
              </a:ext>
            </a:extLst>
          </p:cNvPr>
          <p:cNvSpPr/>
          <p:nvPr/>
        </p:nvSpPr>
        <p:spPr>
          <a:xfrm>
            <a:off x="6676851" y="2285998"/>
            <a:ext cx="1354347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C02DE-784B-2A8B-37A4-290DAA73DFC0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7354019" y="2743198"/>
            <a:ext cx="6" cy="44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3F539A-B7A8-11D1-5714-AE382C4E6A35}"/>
              </a:ext>
            </a:extLst>
          </p:cNvPr>
          <p:cNvCxnSpPr>
            <a:cxnSpLocks/>
          </p:cNvCxnSpPr>
          <p:nvPr/>
        </p:nvCxnSpPr>
        <p:spPr>
          <a:xfrm flipV="1">
            <a:off x="7371273" y="4063257"/>
            <a:ext cx="0" cy="852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9427CC-06DC-1723-32D5-0BCA548F8351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>
            <a:off x="8031198" y="2514598"/>
            <a:ext cx="60389" cy="2763383"/>
          </a:xfrm>
          <a:prstGeom prst="bentConnector3">
            <a:avLst>
              <a:gd name="adj1" fmla="val 11213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B66716-73AE-A430-2AF0-84E3B34E9CC9}"/>
              </a:ext>
            </a:extLst>
          </p:cNvPr>
          <p:cNvSpPr txBox="1"/>
          <p:nvPr/>
        </p:nvSpPr>
        <p:spPr>
          <a:xfrm>
            <a:off x="8787348" y="2935893"/>
            <a:ext cx="2033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 the decoder output with the input token. Iterate till the &lt;end&gt; tag is reached in the 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E9351A-008D-4C95-085C-6D9076FF9E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52600" y="3636244"/>
            <a:ext cx="584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FF0579-F7D1-FD04-2363-71E3792ACC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69892" y="3616112"/>
            <a:ext cx="576819" cy="1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15667D-E0FC-2583-3636-98978AB532C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889267" y="3621864"/>
            <a:ext cx="709941" cy="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1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DC9A-C1E5-DF0C-ADD3-1317DF78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7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Sample Captions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EB7D-4023-3839-226E-C75D9EF70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039"/>
            <a:ext cx="10058400" cy="424732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u="sng" dirty="0">
              <a:solidFill>
                <a:srgbClr val="1F2328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725BD-5C92-574F-77D0-597140B3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44190"/>
            <a:ext cx="316484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823479-C84B-FB41-7631-1CD536028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63" y="2093720"/>
            <a:ext cx="3114040" cy="306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2546F1-2890-CD3C-66E9-730ABE9D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93" y="2093720"/>
            <a:ext cx="3138805" cy="308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CE5D39-2994-54C6-3983-34BE34BDC38E}"/>
              </a:ext>
            </a:extLst>
          </p:cNvPr>
          <p:cNvSpPr txBox="1"/>
          <p:nvPr/>
        </p:nvSpPr>
        <p:spPr>
          <a:xfrm>
            <a:off x="1337093" y="5348377"/>
            <a:ext cx="311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2328"/>
                </a:solidFill>
              </a:rPr>
              <a:t>a woman holding an umbrella in front of a building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EE8F9-B4DA-B47B-9864-9683CA5F5B8C}"/>
              </a:ext>
            </a:extLst>
          </p:cNvPr>
          <p:cNvSpPr txBox="1"/>
          <p:nvPr/>
        </p:nvSpPr>
        <p:spPr>
          <a:xfrm>
            <a:off x="4680884" y="5354128"/>
            <a:ext cx="292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F2328"/>
                </a:solidFill>
                <a:effectLst/>
                <a:ea typeface="Times New Roman" panose="02020603050405020304" pitchFamily="18" charset="0"/>
              </a:rPr>
              <a:t>a plate of food with a fork on it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051A9-25DE-9488-B55A-5F8AAE49C329}"/>
              </a:ext>
            </a:extLst>
          </p:cNvPr>
          <p:cNvSpPr txBox="1"/>
          <p:nvPr/>
        </p:nvSpPr>
        <p:spPr>
          <a:xfrm>
            <a:off x="8070172" y="5320270"/>
            <a:ext cx="292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fontAlgn="base"/>
            <a:r>
              <a:rPr lang="en-US" dirty="0">
                <a:solidFill>
                  <a:srgbClr val="1F2328"/>
                </a:solidFill>
              </a:rPr>
              <a:t>a man is carrying luggage down a street</a:t>
            </a:r>
          </a:p>
        </p:txBody>
      </p:sp>
    </p:spTree>
    <p:extLst>
      <p:ext uri="{BB962C8B-B14F-4D97-AF65-F5344CB8AC3E}">
        <p14:creationId xmlns:p14="http://schemas.microsoft.com/office/powerpoint/2010/main" val="2035501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</TotalTime>
  <Words>265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Segoe UI</vt:lpstr>
      <vt:lpstr>Parcel</vt:lpstr>
      <vt:lpstr>Image Captioning</vt:lpstr>
      <vt:lpstr>What is a Image captioning</vt:lpstr>
      <vt:lpstr>Real world applications</vt:lpstr>
      <vt:lpstr>Data &amp; Metrics</vt:lpstr>
      <vt:lpstr>Data preprocessing </vt:lpstr>
      <vt:lpstr>Model - Architecture </vt:lpstr>
      <vt:lpstr>Generating Captions</vt:lpstr>
      <vt:lpstr>Sample Captions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Elaveni Kannan</dc:creator>
  <cp:lastModifiedBy>Elaveni Kannan</cp:lastModifiedBy>
  <cp:revision>3</cp:revision>
  <dcterms:created xsi:type="dcterms:W3CDTF">2024-02-28T20:39:46Z</dcterms:created>
  <dcterms:modified xsi:type="dcterms:W3CDTF">2024-02-28T21:28:24Z</dcterms:modified>
</cp:coreProperties>
</file>