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6279-74DA-1400-093E-59B3A861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46BBD-A5F6-C7EB-BBA8-E766170C3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67339-606E-4BC9-BEF0-AC2856C2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D80-09F5-45EC-AA75-F915DE372B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A259-C7A6-954D-7C0B-49365112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1A98-FECA-9718-1DF9-CBCB8602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E429-7E2F-4E93-84AE-FF20870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590F-3ED5-0E73-AAAC-9A088272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6139F-8DBA-AB2F-3E5A-4D1A4B532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A48C-74E4-5C56-9D7F-5A8CFECC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D80-09F5-45EC-AA75-F915DE372B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EB36-B806-5D22-142E-AF2EFF9F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87654-8859-F217-014C-3CACD8DC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E429-7E2F-4E93-84AE-FF20870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2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3561A-EE3E-BF7F-A8E1-1F2D780C7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78C61-A8A1-7C84-3009-EFDF3981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ABE3A-0A3B-CAEA-B118-59E51E58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D80-09F5-45EC-AA75-F915DE372B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41E1-6CB8-97EF-8EBF-25C54245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4B3F-1FC0-492D-A25E-6D24016B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E429-7E2F-4E93-84AE-FF20870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0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10CD-F1F9-9EB2-892F-414D3CCD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87457-680A-1E22-3B29-9B4D2E33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982EF-9223-F789-0ADC-A617B1CC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D80-09F5-45EC-AA75-F915DE372B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4F00-721D-32D9-9A67-98EBEA3D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2361A-5FE2-8129-374A-CCF47A0A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E429-7E2F-4E93-84AE-FF20870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0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75BD-EF12-0553-6117-E30C912A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F9AE6-9030-C5D3-3EFB-A9C95174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4ABDB-9D21-5D64-3144-0CCB1E74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D80-09F5-45EC-AA75-F915DE372B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E8A7-83E4-6882-06B1-99647A1E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64E58-A5D7-C52E-89B4-9CF17BA3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E429-7E2F-4E93-84AE-FF20870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7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0916-CE8C-D9D5-AC4F-55CF97F7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A8065-121A-CD4D-EC10-4827D7EB2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B2A8C-5FCD-C022-0252-87F184AB7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3F3BD-CA45-D12D-EA08-3F31E4EC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D80-09F5-45EC-AA75-F915DE372B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BEC98-8C78-9BB5-C73E-02AF5DBF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088C5-2867-38B4-17FC-E2F75002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E429-7E2F-4E93-84AE-FF20870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2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5032-913F-D642-6607-0D710FCE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5786-75AF-03DA-AB69-FD718D1A6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D8F06-CC78-9A7A-E6BD-4C753B7CD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ECA53-C5DE-5552-525B-05075C84E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0F28D-B283-106B-8F19-F0D787144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1E7A5-94EF-4D25-479A-B2278F0E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D80-09F5-45EC-AA75-F915DE372B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150D4-F70C-3BDB-2743-4F9361FC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19EE5-08C3-9338-F408-2145554B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E429-7E2F-4E93-84AE-FF20870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8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804D-61E3-C122-1488-8C0AD8B3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7148F-62A5-6EF2-B972-426FC5ED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D80-09F5-45EC-AA75-F915DE372B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203A7-CD63-2E2A-4728-EFD6624F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701AE-E3B5-ACD1-D2CE-35D5121E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E429-7E2F-4E93-84AE-FF20870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A78AB-3D0E-7E6F-E46B-57EE866F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D80-09F5-45EC-AA75-F915DE372B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D8F3E-97FC-7A9F-50C5-CBF8C886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AE6A4-E208-B8A1-C5AF-A4BC2273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E429-7E2F-4E93-84AE-FF20870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641F-DE60-35F1-D5F2-1ADD5185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A977-2445-F961-DE73-87D121ED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E18C5-D70B-B2CE-E625-94FF4FBB7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AC8A9-6EA8-21B6-0EAA-C165B061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D80-09F5-45EC-AA75-F915DE372B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A4B92-E17F-C2A9-5636-D9A64DDC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C6D8B-F6BB-3A61-6E06-8DCB0726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E429-7E2F-4E93-84AE-FF20870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1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D876-8610-CDDE-1BF6-D22830EE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84EDE-F40B-0395-0C1A-8F8B584E3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5F767-D7C8-D656-C3AB-78E272B0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36C58-E989-7FBD-F297-5284414A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D80-09F5-45EC-AA75-F915DE372B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AFF11-87EC-2F3F-CDBE-6812DBD0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602E7-C28E-1F2E-06B4-669BCBA0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E429-7E2F-4E93-84AE-FF20870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9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918DF-CB7A-B1D7-775E-9137FF12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D3FDA-164C-8371-20C8-75893C5C4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0AE04-CED5-1294-FF99-452C2B99E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8FD80-09F5-45EC-AA75-F915DE372B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3F19-D08A-50EF-64B3-FE6B37764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C050-C548-9725-FE47-5A2D88D1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E429-7E2F-4E93-84AE-FF20870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448B-0D59-0733-028E-C135460A6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99" y="405442"/>
            <a:ext cx="10817353" cy="79363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3100" b="1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31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hich boroughs of London have seen the greatest increase in housing prices, on average, over the last two decades?</a:t>
            </a: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A820A-1FCC-0C14-FB80-60308B654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99" y="1801699"/>
            <a:ext cx="11401865" cy="4728497"/>
          </a:xfrm>
        </p:spPr>
        <p:txBody>
          <a:bodyPr/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Conclusion: 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1800" b="1" i="0" u="sng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North East borough seems to be expensive among others. The below chart shows the ratio of average price change in the last 2 decades. North East had a 35% increase in the housing price.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D3AA2C-FD9A-60F0-938A-1CAE9CC2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66" y="3163029"/>
            <a:ext cx="4743908" cy="336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56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 Which boroughs of London have seen the greatest increase in housing prices, on average, over the last two decades?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Which boroughs of London have seen the greatest increase in housing prices, on average, over the last two decades?</dc:title>
  <dc:creator>Elaveni Kannan</dc:creator>
  <cp:lastModifiedBy>Elaveni Kannan</cp:lastModifiedBy>
  <cp:revision>2</cp:revision>
  <dcterms:created xsi:type="dcterms:W3CDTF">2023-12-04T20:34:26Z</dcterms:created>
  <dcterms:modified xsi:type="dcterms:W3CDTF">2023-12-04T20:39:35Z</dcterms:modified>
</cp:coreProperties>
</file>