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302-8483-0F88-0D6A-31D2AD8A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DE74-F136-AEC7-6D5A-5FCB0FEE4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DAF4-E2B1-9846-1AAF-417EFB7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5A65-1AF6-CCCA-435C-98895A2E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905E-7FB5-78DC-83C9-A7EB5CC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206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97AE-A2F1-A24A-353E-C19ACB4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B10D7-9155-E488-1EDA-9F1CD748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4E92-300F-E626-8BED-799D2AF5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C2ED-E786-E988-4DD6-54791EB9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9A6A-FB63-93C6-B96B-E49F7DF6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72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AC7D5-C4E6-89F1-87FE-21F52987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2A4C8-415E-431B-66E5-37491883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0FEA-4493-4EAE-3417-F4C3F145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E775-E33F-5E8D-5268-6096A3AA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711B-D51B-219B-13A5-D37E9E67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62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09EC-F044-8DBD-48F2-AF33E809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EE3E-9584-BEEF-8267-3D6EF3E5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7088-E1F6-B8C3-FD0D-170A0780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B7D-9A9F-A6CD-66BB-8369B2BA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1E31-424A-AC9F-5F93-74E6A634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93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CADD-FA99-B74B-B7CC-87D8A20E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DDC1-D4B0-8A8C-3FE9-A6499696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B353-331B-6934-84AC-148D96CD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C93C-F022-B419-18C3-A342392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F512-DAD7-EA9F-0A28-ED03CC5A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193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6347-1B54-1F4F-E899-4D80423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2AC7-A5DA-4812-F6DA-5703007F9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F710B-4571-1EF0-F5BE-756A3EFE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069F-09A8-7064-1C2F-96E2C37F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4BE80-9047-9B19-88EC-D5E54B31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06C0-6DF2-4BE9-F623-507B1410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086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FF33-137E-5201-5A42-50717404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4A8C-7847-19E0-6C71-1188329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CE15A-CE68-2FE0-16C6-C9240AAF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8A253-2DC2-311F-2060-7C60B403C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11632-674B-455C-8084-5972C9268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2F554-17BC-89BF-9CE7-92CF236E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A3B46-F00F-5FE0-A811-F48B86C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96C1A-A9EB-8C1A-6FCE-1364584C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23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F008-0ABC-170A-9542-C50C13E7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BF7EF-734C-38FF-DFEE-FC948353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9832-59D9-AC90-727E-1240FE53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8F3C4-593B-CFA4-BDE1-AA8BDEB9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13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2192-AEBC-169E-5207-A4426E0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18055-E82B-83F2-0237-6F4D4FDA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3E57-FB85-5922-E8A4-47B2FB69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462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ABEA-6BAF-44B9-BDC2-A58097A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491C-9DA0-D069-CC5D-DA3ACACD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32648-006E-D3FF-9C65-3D60E05FC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2CC8-A3BF-0B38-7ECB-F0281333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6F974-6985-E5FB-A1EF-06A70416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83FB-C7A8-7F99-9058-F69A43D3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79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3A6F-1AB8-B172-9474-1A01B8AE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B383B-9CB0-A6D2-5290-4FFCE6401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1AF7-F77B-4F29-DFE5-28BC65181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A5BD-D99E-B200-8339-E4ABCE90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474E-AC5E-C8E8-4FD6-DE0B883F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A7CE-3022-1C78-8D25-7516041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74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D2C91-97D9-6E84-42A7-5408A721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66A5-F9AD-25A2-7033-941F9F77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A75C-450B-DD51-4CEB-812F0F7D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BF4A-8871-4110-A235-CF1BDD4F91F5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0E4A-EF8F-50B2-9BC1-077215F64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6BB6-5A3A-9EDB-6ABD-35FABF85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EE32-417B-4377-975E-44F7A86504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33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B8D06-707A-756A-041B-45ECF3BEAA8D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Goal: User registration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166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ng ladder glowing among shorter dull ladders">
            <a:extLst>
              <a:ext uri="{FF2B5EF4-FFF2-40B4-BE49-F238E27FC236}">
                <a16:creationId xmlns:a16="http://schemas.microsoft.com/office/drawing/2014/main" id="{83C66446-5B76-B72B-E9B8-2B3236184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4532"/>
            <a:ext cx="12191980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8C7735-6276-4578-AF81-79F880EDD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9FB3BE-A321-4CE6-A965-B495F53AF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3088" y="1"/>
            <a:ext cx="7128913" cy="6853457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DBE5B-CCB0-2C21-9DDA-DF185D9E63E6}"/>
              </a:ext>
            </a:extLst>
          </p:cNvPr>
          <p:cNvSpPr txBox="1"/>
          <p:nvPr/>
        </p:nvSpPr>
        <p:spPr>
          <a:xfrm>
            <a:off x="6179672" y="1122363"/>
            <a:ext cx="4326200" cy="131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First step: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824C9-2882-0D12-7E87-17A5A8EF35E2}"/>
              </a:ext>
            </a:extLst>
          </p:cNvPr>
          <p:cNvSpPr txBox="1"/>
          <p:nvPr/>
        </p:nvSpPr>
        <p:spPr>
          <a:xfrm>
            <a:off x="5702701" y="2863614"/>
            <a:ext cx="4326200" cy="131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Build 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5EA0D-1CDF-1AA8-E38E-59B2AD41CF77}"/>
              </a:ext>
            </a:extLst>
          </p:cNvPr>
          <p:cNvSpPr/>
          <p:nvPr/>
        </p:nvSpPr>
        <p:spPr>
          <a:xfrm>
            <a:off x="0" y="282805"/>
            <a:ext cx="5231361" cy="115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schema builds us a class for the document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11FE0-5045-F191-382E-65915880ADC2}"/>
              </a:ext>
            </a:extLst>
          </p:cNvPr>
          <p:cNvSpPr/>
          <p:nvPr/>
        </p:nvSpPr>
        <p:spPr>
          <a:xfrm>
            <a:off x="-86952" y="2130459"/>
            <a:ext cx="5231361" cy="115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to require: 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67633-5DB5-8C1D-3E19-90F6E5D36187}"/>
              </a:ext>
            </a:extLst>
          </p:cNvPr>
          <p:cNvSpPr/>
          <p:nvPr/>
        </p:nvSpPr>
        <p:spPr>
          <a:xfrm>
            <a:off x="0" y="4182894"/>
            <a:ext cx="5231361" cy="115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main goal: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create a schema</a:t>
            </a:r>
          </a:p>
        </p:txBody>
      </p:sp>
    </p:spTree>
    <p:extLst>
      <p:ext uri="{BB962C8B-B14F-4D97-AF65-F5344CB8AC3E}">
        <p14:creationId xmlns:p14="http://schemas.microsoft.com/office/powerpoint/2010/main" val="384394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33386-224E-E7E8-6F0F-A397D64F6720}"/>
              </a:ext>
            </a:extLst>
          </p:cNvPr>
          <p:cNvSpPr txBox="1"/>
          <p:nvPr/>
        </p:nvSpPr>
        <p:spPr>
          <a:xfrm>
            <a:off x="8233098" y="311285"/>
            <a:ext cx="2438144" cy="1113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Step 3: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ath winding through a grassy field">
            <a:extLst>
              <a:ext uri="{FF2B5EF4-FFF2-40B4-BE49-F238E27FC236}">
                <a16:creationId xmlns:a16="http://schemas.microsoft.com/office/drawing/2014/main" id="{D94E8C56-4353-E498-7088-A4F5BD83D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3" r="928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D2263-40E8-2F69-9945-7BB35616FA35}"/>
              </a:ext>
            </a:extLst>
          </p:cNvPr>
          <p:cNvSpPr txBox="1"/>
          <p:nvPr/>
        </p:nvSpPr>
        <p:spPr>
          <a:xfrm>
            <a:off x="7688851" y="1530205"/>
            <a:ext cx="3085986" cy="1113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Endpoints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63FFD-28C9-7CA6-0FCB-2D5EBF66A98C}"/>
              </a:ext>
            </a:extLst>
          </p:cNvPr>
          <p:cNvSpPr txBox="1"/>
          <p:nvPr/>
        </p:nvSpPr>
        <p:spPr>
          <a:xfrm>
            <a:off x="6937848" y="3152866"/>
            <a:ext cx="5254152" cy="2170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Goal of endpoint: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A port to intercept with the server/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B405-8125-2F9B-9247-AF7C78D051C5}"/>
              </a:ext>
            </a:extLst>
          </p:cNvPr>
          <p:cNvSpPr txBox="1"/>
          <p:nvPr/>
        </p:nvSpPr>
        <p:spPr>
          <a:xfrm>
            <a:off x="6096316" y="5441322"/>
            <a:ext cx="4574926" cy="1113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Need to require the correct schema</a:t>
            </a:r>
          </a:p>
        </p:txBody>
      </p:sp>
    </p:spTree>
    <p:extLst>
      <p:ext uri="{BB962C8B-B14F-4D97-AF65-F5344CB8AC3E}">
        <p14:creationId xmlns:p14="http://schemas.microsoft.com/office/powerpoint/2010/main" val="405796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6569B-B8BF-801F-46D4-1108E631E2C8}"/>
              </a:ext>
            </a:extLst>
          </p:cNvPr>
          <p:cNvSpPr txBox="1"/>
          <p:nvPr/>
        </p:nvSpPr>
        <p:spPr>
          <a:xfrm>
            <a:off x="3146134" y="231359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98E24-2783-B43E-3BB8-53A74E79DECB}"/>
              </a:ext>
            </a:extLst>
          </p:cNvPr>
          <p:cNvSpPr txBox="1"/>
          <p:nvPr/>
        </p:nvSpPr>
        <p:spPr>
          <a:xfrm>
            <a:off x="393206" y="2706968"/>
            <a:ext cx="27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EJS</a:t>
            </a:r>
            <a:endParaRPr lang="en-IL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1EB0A-0CED-2C96-BCC7-F6E0AF39BBC6}"/>
              </a:ext>
            </a:extLst>
          </p:cNvPr>
          <p:cNvSpPr txBox="1"/>
          <p:nvPr/>
        </p:nvSpPr>
        <p:spPr>
          <a:xfrm>
            <a:off x="8669105" y="2815735"/>
            <a:ext cx="339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POSTMAN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11389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23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Elazar Goldman</dc:creator>
  <cp:lastModifiedBy>Elazar Goldman</cp:lastModifiedBy>
  <cp:revision>1</cp:revision>
  <dcterms:created xsi:type="dcterms:W3CDTF">2022-12-05T16:00:15Z</dcterms:created>
  <dcterms:modified xsi:type="dcterms:W3CDTF">2022-12-05T19:39:46Z</dcterms:modified>
</cp:coreProperties>
</file>