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032EB2-AB58-4A1D-A29A-3B3A701A3173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4F86259-96DC-4CAB-9EDC-8ECCC06F4334}">
      <dgm:prSet/>
      <dgm:spPr/>
      <dgm:t>
        <a:bodyPr/>
        <a:lstStyle/>
        <a:p>
          <a:r>
            <a:rPr lang="he-IL" dirty="0"/>
            <a:t>אובייקטים, שומרים על </a:t>
          </a:r>
          <a:r>
            <a:rPr lang="he-IL" dirty="0" err="1"/>
            <a:t>דאטא</a:t>
          </a:r>
          <a:r>
            <a:rPr lang="he-IL" dirty="0"/>
            <a:t> שהוא בטיבו שונה, אבל שהוא משתייך לאותו הגורם</a:t>
          </a:r>
          <a:endParaRPr lang="en-US" dirty="0"/>
        </a:p>
      </dgm:t>
    </dgm:pt>
    <dgm:pt modelId="{AD4FE3E2-C397-4578-941C-43E786EC5925}" type="parTrans" cxnId="{028B0025-3872-4FC4-93CD-EFB04468E0BF}">
      <dgm:prSet/>
      <dgm:spPr/>
      <dgm:t>
        <a:bodyPr/>
        <a:lstStyle/>
        <a:p>
          <a:endParaRPr lang="en-US"/>
        </a:p>
      </dgm:t>
    </dgm:pt>
    <dgm:pt modelId="{EC69FCD2-829F-4EEB-9B4B-4F5858C2D113}" type="sibTrans" cxnId="{028B0025-3872-4FC4-93CD-EFB04468E0BF}">
      <dgm:prSet/>
      <dgm:spPr/>
      <dgm:t>
        <a:bodyPr/>
        <a:lstStyle/>
        <a:p>
          <a:endParaRPr lang="en-US"/>
        </a:p>
      </dgm:t>
    </dgm:pt>
    <dgm:pt modelId="{E6F34754-22B2-4786-A786-D41F5267F85E}">
      <dgm:prSet/>
      <dgm:spPr/>
      <dgm:t>
        <a:bodyPr/>
        <a:lstStyle/>
        <a:p>
          <a:r>
            <a:rPr lang="he-IL" dirty="0"/>
            <a:t>כגון :</a:t>
          </a:r>
          <a:r>
            <a:rPr lang="en-US" dirty="0"/>
            <a:t> </a:t>
          </a:r>
          <a:r>
            <a:rPr lang="he-IL" dirty="0"/>
            <a:t>מאפיינים או מתודות ששייכים לסטודנט מסוים</a:t>
          </a:r>
          <a:endParaRPr lang="en-US" dirty="0"/>
        </a:p>
      </dgm:t>
    </dgm:pt>
    <dgm:pt modelId="{C041D92D-ACD5-49CA-A0FE-D76AEE5EDDAF}" type="parTrans" cxnId="{F6B2DD64-973C-4715-9F98-8547A5FC4303}">
      <dgm:prSet/>
      <dgm:spPr/>
      <dgm:t>
        <a:bodyPr/>
        <a:lstStyle/>
        <a:p>
          <a:endParaRPr lang="en-US"/>
        </a:p>
      </dgm:t>
    </dgm:pt>
    <dgm:pt modelId="{3063139D-34E7-4B9B-882D-D4BBA95D6C1B}" type="sibTrans" cxnId="{F6B2DD64-973C-4715-9F98-8547A5FC4303}">
      <dgm:prSet/>
      <dgm:spPr/>
      <dgm:t>
        <a:bodyPr/>
        <a:lstStyle/>
        <a:p>
          <a:endParaRPr lang="en-US"/>
        </a:p>
      </dgm:t>
    </dgm:pt>
    <dgm:pt modelId="{B954BF95-BD85-4879-9BAA-29253F0DA46C}" type="pres">
      <dgm:prSet presAssocID="{92032EB2-AB58-4A1D-A29A-3B3A701A3173}" presName="linear" presStyleCnt="0">
        <dgm:presLayoutVars>
          <dgm:animLvl val="lvl"/>
          <dgm:resizeHandles val="exact"/>
        </dgm:presLayoutVars>
      </dgm:prSet>
      <dgm:spPr/>
    </dgm:pt>
    <dgm:pt modelId="{5CDC2A61-2DEC-4B15-A771-0CD733E223C7}" type="pres">
      <dgm:prSet presAssocID="{24F86259-96DC-4CAB-9EDC-8ECCC06F4334}" presName="parentText" presStyleLbl="node1" presStyleIdx="0" presStyleCnt="2" custLinFactY="-25512" custLinFactNeighborX="0" custLinFactNeighborY="-100000">
        <dgm:presLayoutVars>
          <dgm:chMax val="0"/>
          <dgm:bulletEnabled val="1"/>
        </dgm:presLayoutVars>
      </dgm:prSet>
      <dgm:spPr/>
    </dgm:pt>
    <dgm:pt modelId="{7D09B9E5-C8FE-41A0-BBD6-6AF6700394B1}" type="pres">
      <dgm:prSet presAssocID="{EC69FCD2-829F-4EEB-9B4B-4F5858C2D113}" presName="spacer" presStyleCnt="0"/>
      <dgm:spPr/>
    </dgm:pt>
    <dgm:pt modelId="{BA6FB4C8-D90D-435C-B2FC-69E3BA2A31E0}" type="pres">
      <dgm:prSet presAssocID="{E6F34754-22B2-4786-A786-D41F5267F85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28B0025-3872-4FC4-93CD-EFB04468E0BF}" srcId="{92032EB2-AB58-4A1D-A29A-3B3A701A3173}" destId="{24F86259-96DC-4CAB-9EDC-8ECCC06F4334}" srcOrd="0" destOrd="0" parTransId="{AD4FE3E2-C397-4578-941C-43E786EC5925}" sibTransId="{EC69FCD2-829F-4EEB-9B4B-4F5858C2D113}"/>
    <dgm:cxn modelId="{CB793562-93DA-4158-9655-D9BB0ADC5969}" type="presOf" srcId="{24F86259-96DC-4CAB-9EDC-8ECCC06F4334}" destId="{5CDC2A61-2DEC-4B15-A771-0CD733E223C7}" srcOrd="0" destOrd="0" presId="urn:microsoft.com/office/officeart/2005/8/layout/vList2"/>
    <dgm:cxn modelId="{F6B2DD64-973C-4715-9F98-8547A5FC4303}" srcId="{92032EB2-AB58-4A1D-A29A-3B3A701A3173}" destId="{E6F34754-22B2-4786-A786-D41F5267F85E}" srcOrd="1" destOrd="0" parTransId="{C041D92D-ACD5-49CA-A0FE-D76AEE5EDDAF}" sibTransId="{3063139D-34E7-4B9B-882D-D4BBA95D6C1B}"/>
    <dgm:cxn modelId="{D50E6482-2A32-42E0-B76F-11171C6C2F88}" type="presOf" srcId="{92032EB2-AB58-4A1D-A29A-3B3A701A3173}" destId="{B954BF95-BD85-4879-9BAA-29253F0DA46C}" srcOrd="0" destOrd="0" presId="urn:microsoft.com/office/officeart/2005/8/layout/vList2"/>
    <dgm:cxn modelId="{6332FD84-1687-4FE6-BEA5-204A178EB174}" type="presOf" srcId="{E6F34754-22B2-4786-A786-D41F5267F85E}" destId="{BA6FB4C8-D90D-435C-B2FC-69E3BA2A31E0}" srcOrd="0" destOrd="0" presId="urn:microsoft.com/office/officeart/2005/8/layout/vList2"/>
    <dgm:cxn modelId="{FB384F0C-B0E4-4332-A59F-8E67E4A8F19A}" type="presParOf" srcId="{B954BF95-BD85-4879-9BAA-29253F0DA46C}" destId="{5CDC2A61-2DEC-4B15-A771-0CD733E223C7}" srcOrd="0" destOrd="0" presId="urn:microsoft.com/office/officeart/2005/8/layout/vList2"/>
    <dgm:cxn modelId="{C597BFB5-51D5-47A0-B295-180EBCE099A4}" type="presParOf" srcId="{B954BF95-BD85-4879-9BAA-29253F0DA46C}" destId="{7D09B9E5-C8FE-41A0-BBD6-6AF6700394B1}" srcOrd="1" destOrd="0" presId="urn:microsoft.com/office/officeart/2005/8/layout/vList2"/>
    <dgm:cxn modelId="{00217006-9B14-4A18-906C-C2D6BF2BF029}" type="presParOf" srcId="{B954BF95-BD85-4879-9BAA-29253F0DA46C}" destId="{BA6FB4C8-D90D-435C-B2FC-69E3BA2A31E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C2A61-2DEC-4B15-A771-0CD733E223C7}">
      <dsp:nvSpPr>
        <dsp:cNvPr id="0" name=""/>
        <dsp:cNvSpPr/>
      </dsp:nvSpPr>
      <dsp:spPr>
        <a:xfrm>
          <a:off x="0" y="0"/>
          <a:ext cx="5291663" cy="17760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300" kern="1200" dirty="0"/>
            <a:t>אובייקטים, שומרים על </a:t>
          </a:r>
          <a:r>
            <a:rPr lang="he-IL" sz="3300" kern="1200" dirty="0" err="1"/>
            <a:t>דאטא</a:t>
          </a:r>
          <a:r>
            <a:rPr lang="he-IL" sz="3300" kern="1200" dirty="0"/>
            <a:t> שהוא בטיבו שונה, אבל שהוא משתייך לאותו הגורם</a:t>
          </a:r>
          <a:endParaRPr lang="en-US" sz="3300" kern="1200" dirty="0"/>
        </a:p>
      </dsp:txBody>
      <dsp:txXfrm>
        <a:off x="86700" y="86700"/>
        <a:ext cx="5118263" cy="1602660"/>
      </dsp:txXfrm>
    </dsp:sp>
    <dsp:sp modelId="{BA6FB4C8-D90D-435C-B2FC-69E3BA2A31E0}">
      <dsp:nvSpPr>
        <dsp:cNvPr id="0" name=""/>
        <dsp:cNvSpPr/>
      </dsp:nvSpPr>
      <dsp:spPr>
        <a:xfrm>
          <a:off x="0" y="1923944"/>
          <a:ext cx="5291663" cy="17760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300" kern="1200" dirty="0"/>
            <a:t>כגון :</a:t>
          </a:r>
          <a:r>
            <a:rPr lang="en-US" sz="3300" kern="1200" dirty="0"/>
            <a:t> </a:t>
          </a:r>
          <a:r>
            <a:rPr lang="he-IL" sz="3300" kern="1200" dirty="0"/>
            <a:t>מאפיינים או מתודות ששייכים לסטודנט מסוים</a:t>
          </a:r>
          <a:endParaRPr lang="en-US" sz="3300" kern="1200" dirty="0"/>
        </a:p>
      </dsp:txBody>
      <dsp:txXfrm>
        <a:off x="86700" y="2010644"/>
        <a:ext cx="5118263" cy="1602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5F1-31A3-2B82-C946-6123D5E6A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EFA7B-98A9-0994-CEDD-F0DEFC910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D402F-A5E9-140B-D19A-88985CCE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5D16-9AD0-4200-B974-2E482685FEDE}" type="datetimeFigureOut">
              <a:rPr lang="en-IL" smtClean="0"/>
              <a:t>18/07/2022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2C921-1BA2-1DFF-5C82-90A9DDA1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19649-8A81-F387-CD44-7457EAE3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3B2B-3DCC-41D6-8DF0-1409E4E53E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234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55CD-1B88-FD0C-4111-4F1845DB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DD1A4-E1E0-F2A4-4961-C1154C9D9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DC761-84CF-880C-139C-3921D267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5D16-9AD0-4200-B974-2E482685FEDE}" type="datetimeFigureOut">
              <a:rPr lang="en-IL" smtClean="0"/>
              <a:t>18/07/2022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ABE2E-6473-0A29-53AE-D2E69D8F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7C1EE-9FF6-399A-0C8C-5038ECEA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3B2B-3DCC-41D6-8DF0-1409E4E53E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89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1DA23-758F-D23D-E118-9C93D8DBE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F56B4-071F-B8E9-D9B5-19CC35819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F8268-1A91-9784-26AF-E8B8329E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5D16-9AD0-4200-B974-2E482685FEDE}" type="datetimeFigureOut">
              <a:rPr lang="en-IL" smtClean="0"/>
              <a:t>18/07/2022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D814A-6A49-6D24-5520-CC6561F6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A957-E908-2FFE-AD4A-86710DD5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3B2B-3DCC-41D6-8DF0-1409E4E53E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063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5D0A-11A2-86E3-E729-36A422D9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69AA-9934-6025-91F4-FE639733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75455-F8ED-0BA4-F60F-743F4F4E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5D16-9AD0-4200-B974-2E482685FEDE}" type="datetimeFigureOut">
              <a:rPr lang="en-IL" smtClean="0"/>
              <a:t>18/07/2022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2C7EC-4CB9-7D42-B2DF-E40852AC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9E9BC-CD14-277C-0B36-FF4D63F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3B2B-3DCC-41D6-8DF0-1409E4E53E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608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595C-1756-AFF4-9600-7B54E900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B9BF3-2838-84A4-8B3A-9D3EB183B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214E-DADD-3CD1-ACA0-6A7C26DB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5D16-9AD0-4200-B974-2E482685FEDE}" type="datetimeFigureOut">
              <a:rPr lang="en-IL" smtClean="0"/>
              <a:t>18/07/2022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2ED5B-AF38-03F0-C5CD-9EA6D58F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FC13-BB2B-0D76-54EF-B031AF8C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3B2B-3DCC-41D6-8DF0-1409E4E53E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297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5A2C-61C3-E410-66D2-F25C8EBE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16D3-D870-4384-5BBA-A6A9AA157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7A78D-F0DB-6345-8384-987579283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8A518-92E0-B37C-ACD7-E9AF9437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5D16-9AD0-4200-B974-2E482685FEDE}" type="datetimeFigureOut">
              <a:rPr lang="en-IL" smtClean="0"/>
              <a:t>18/07/2022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5AF6B-FA2A-A023-ED44-651DA8C8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90C61-98E8-C677-C260-BC69EDE6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3B2B-3DCC-41D6-8DF0-1409E4E53E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73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21A0-D179-E806-EB53-CBCC920A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37802-60D0-FD5A-CDC3-32B103618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9C423-E6E5-C892-DDAB-2341BA51B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51868-5E63-AA82-AA0F-143B0EF91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B187A-0460-7E68-A885-C50797EF0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7225A-1F10-B8E6-28A0-B3B5B6AC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5D16-9AD0-4200-B974-2E482685FEDE}" type="datetimeFigureOut">
              <a:rPr lang="en-IL" smtClean="0"/>
              <a:t>18/07/2022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7210A-39C2-BCFF-BF4E-AEC8934B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DB857-22ED-617D-0BE1-6B6AC414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3B2B-3DCC-41D6-8DF0-1409E4E53E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237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3CF9-5749-8CB2-A7D2-691B3D51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0671E-2B0D-C6D2-8DB1-BD292A13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5D16-9AD0-4200-B974-2E482685FEDE}" type="datetimeFigureOut">
              <a:rPr lang="en-IL" smtClean="0"/>
              <a:t>18/07/2022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4736F-5C86-2D98-1EE4-D9425251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E2922-097E-FEB5-E38B-B1CA303D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3B2B-3DCC-41D6-8DF0-1409E4E53E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204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68CB3-F45E-5E32-4A19-6C9FAA6C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5D16-9AD0-4200-B974-2E482685FEDE}" type="datetimeFigureOut">
              <a:rPr lang="en-IL" smtClean="0"/>
              <a:t>18/07/2022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5DE07-2718-F4FF-41B7-020422B0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02E8D-F126-91C2-339E-284F5FDF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3B2B-3DCC-41D6-8DF0-1409E4E53E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270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5985-8E30-C460-4AE8-64F51571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3E0AC-8DCA-3860-1A87-DE7136284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F524B-BFB6-4DDC-2D35-DB097527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66BAF-D78F-B09C-BB82-232745C1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5D16-9AD0-4200-B974-2E482685FEDE}" type="datetimeFigureOut">
              <a:rPr lang="en-IL" smtClean="0"/>
              <a:t>18/07/2022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319B-A71D-14DD-09E9-26E7CF40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F220A-C6CB-BF24-3BF7-A6782513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3B2B-3DCC-41D6-8DF0-1409E4E53E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18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6928-0B4D-1A6D-F5C0-D4124D42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E086A-58B6-3264-9D32-6B53C9663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179C0-1A66-F262-CE37-8A8180ACA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5D44-E4B7-ED35-F07F-4D433A2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5D16-9AD0-4200-B974-2E482685FEDE}" type="datetimeFigureOut">
              <a:rPr lang="en-IL" smtClean="0"/>
              <a:t>18/07/2022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20ED9-8A78-1DC1-9488-152DFB76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D054E-2A9F-305F-9B81-D3A5D35A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3B2B-3DCC-41D6-8DF0-1409E4E53E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938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EE394-CC28-DB8A-2E32-5C05BBA5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F8D1E-6FCF-9BB3-1C84-A4A4AEAC4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F7287-92BE-BBDF-23EE-6437BBF4D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5D16-9AD0-4200-B974-2E482685FEDE}" type="datetimeFigureOut">
              <a:rPr lang="en-IL" smtClean="0"/>
              <a:t>18/07/2022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7004-9F7E-CAED-0830-577A54283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AA4F1-895E-C0F3-80E5-A6653591F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73B2B-3DCC-41D6-8DF0-1409E4E53E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748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384430-4591-707A-6C17-0BC6ECC88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73" r="9089" b="246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915DF-1B96-8194-17F4-6E1DAFC87BE7}"/>
              </a:ext>
            </a:extLst>
          </p:cNvPr>
          <p:cNvSpPr txBox="1"/>
          <p:nvPr/>
        </p:nvSpPr>
        <p:spPr>
          <a:xfrm>
            <a:off x="1514929" y="345033"/>
            <a:ext cx="3646547" cy="8391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Array</a:t>
            </a:r>
            <a:r>
              <a:rPr lang="he-IL" sz="4800" dirty="0">
                <a:latin typeface="+mj-lt"/>
                <a:ea typeface="+mj-ea"/>
                <a:cs typeface="+mj-cs"/>
              </a:rPr>
              <a:t> מערך - 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DF0AE-235E-5DDF-7A53-1F6F4DC156AB}"/>
              </a:ext>
            </a:extLst>
          </p:cNvPr>
          <p:cNvSpPr txBox="1"/>
          <p:nvPr/>
        </p:nvSpPr>
        <p:spPr>
          <a:xfrm>
            <a:off x="380571" y="1184188"/>
            <a:ext cx="57154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מערכים הם כמו קופסאות עם המון תאים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כל תא במערך יכול להכיל את כל סוגי </a:t>
            </a:r>
            <a:r>
              <a:rPr lang="he-IL" dirty="0" err="1"/>
              <a:t>הדאטא</a:t>
            </a:r>
            <a:r>
              <a:rPr lang="he-IL" dirty="0"/>
              <a:t>:</a:t>
            </a:r>
          </a:p>
          <a:p>
            <a:pPr algn="r" rtl="1"/>
            <a:r>
              <a:rPr lang="he-IL" dirty="0"/>
              <a:t> - </a:t>
            </a:r>
            <a:r>
              <a:rPr lang="en-US" dirty="0"/>
              <a:t>string</a:t>
            </a:r>
          </a:p>
          <a:p>
            <a:pPr marL="285750" indent="-285750" algn="r" rtl="1">
              <a:buFontTx/>
              <a:buChar char="-"/>
            </a:pPr>
            <a:r>
              <a:rPr lang="en-US" dirty="0"/>
              <a:t>Number</a:t>
            </a:r>
          </a:p>
          <a:p>
            <a:pPr marL="285750" indent="-285750" algn="r" rtl="1">
              <a:buFontTx/>
              <a:buChar char="-"/>
            </a:pPr>
            <a:r>
              <a:rPr lang="en-US" dirty="0"/>
              <a:t>Null</a:t>
            </a:r>
          </a:p>
          <a:p>
            <a:pPr marL="285750" indent="-285750" algn="r" rtl="1">
              <a:buFontTx/>
              <a:buChar char="-"/>
            </a:pPr>
            <a:r>
              <a:rPr lang="en-US" dirty="0" err="1"/>
              <a:t>Bollan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en-US" dirty="0"/>
              <a:t>Function </a:t>
            </a:r>
          </a:p>
          <a:p>
            <a:pPr marL="285750" indent="-285750" algn="r" rtl="1">
              <a:buFontTx/>
              <a:buChar char="-"/>
            </a:pPr>
            <a:r>
              <a:rPr lang="en-US" dirty="0"/>
              <a:t>Array</a:t>
            </a:r>
          </a:p>
          <a:p>
            <a:pPr marL="285750" indent="-285750" algn="r" rtl="1">
              <a:buFontTx/>
              <a:buChar char="-"/>
            </a:pPr>
            <a:r>
              <a:rPr lang="en-US" dirty="0"/>
              <a:t>Object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כדאי לגשת לערך במערך יש למצוא את האינדקס של הערך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הסדר הוא מאוד חשוב במערכים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מערכים בד"כ שומרים על הרבה </a:t>
            </a:r>
            <a:r>
              <a:rPr lang="he-IL" dirty="0" err="1"/>
              <a:t>דאטא</a:t>
            </a:r>
            <a:r>
              <a:rPr lang="he-IL" dirty="0"/>
              <a:t> שהוא מאותו הסוג, </a:t>
            </a:r>
            <a:r>
              <a:rPr lang="he-IL" dirty="0" err="1"/>
              <a:t>לגודמא</a:t>
            </a:r>
            <a:r>
              <a:rPr lang="he-IL" dirty="0"/>
              <a:t>:</a:t>
            </a:r>
            <a:r>
              <a:rPr lang="en-US" dirty="0"/>
              <a:t> </a:t>
            </a:r>
            <a:r>
              <a:rPr lang="he-IL" dirty="0"/>
              <a:t>המון </a:t>
            </a:r>
            <a:r>
              <a:rPr lang="he-IL" dirty="0" err="1"/>
              <a:t>אוביקטיים</a:t>
            </a:r>
            <a:r>
              <a:rPr lang="he-IL" dirty="0"/>
              <a:t> של סטודנטים. כל סטודנט הוא זהה. </a:t>
            </a:r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500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E15A5-86C9-ABD4-FDF0-782778D7326D}"/>
              </a:ext>
            </a:extLst>
          </p:cNvPr>
          <p:cNvSpPr txBox="1"/>
          <p:nvPr/>
        </p:nvSpPr>
        <p:spPr>
          <a:xfrm>
            <a:off x="6417733" y="490537"/>
            <a:ext cx="5291663" cy="1628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אוביקטים - Objects</a:t>
            </a: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D7889B26-B9CB-3178-C0FB-687F17F10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05" r="22884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F548502-0A9F-62E5-56C7-E95DA9DB72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052387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341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Elazar Goldman</dc:creator>
  <cp:lastModifiedBy>Elazar Goldman</cp:lastModifiedBy>
  <cp:revision>1</cp:revision>
  <dcterms:created xsi:type="dcterms:W3CDTF">2022-07-18T15:55:47Z</dcterms:created>
  <dcterms:modified xsi:type="dcterms:W3CDTF">2022-07-18T17:26:35Z</dcterms:modified>
</cp:coreProperties>
</file>