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02E4-2AEC-409B-B658-9C5B7D596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F81BC-2964-4172-B8F0-1DA2BF0C4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5A5A-BBC5-492E-970C-035E31A6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D0A7F-0699-4B96-9A14-C2D2BD14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A1CE-5124-4590-92CB-2B35815E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28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31FE-B47D-4B0C-BFCC-726B89C9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CB4F9-6AC8-448C-BB65-6656F3D54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20E1-D90A-4C98-9FDE-04A469DA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0C82-D886-4836-BD2C-43A302DD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9572-0402-457C-BEC8-0990A2C8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8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5FFB4-4E68-46C2-940B-A33BD03AC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29BA0-BE41-4F1A-BF31-264A200B8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9514-0EB6-4026-899E-5C5769B5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368E-6AAB-4CF9-BD7B-155AC5A5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0CE2-0ECD-4B3F-BAF0-47F2E033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AC43-B60F-4E3E-A6F3-54884469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F090-40F8-445B-A61C-A8FAABE2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83109-3DE0-498D-A48F-5E2DA686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4EAC-3557-4ABC-B328-1ED1BA3F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3357-ECCF-4834-AC56-F0DD29D2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0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52-EB96-412B-8638-5ECBC821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92A93-DE28-47C0-8CB8-C410926DB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48FD-6C20-466F-9157-F8AF997D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DCDE-506F-454A-9B40-1B8A928C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B823-2AC4-46E1-B108-DF9AA505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74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DDC2-8604-4BB4-8A5D-8CB0778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B634-8B21-4A8C-9A23-A89B9DC1B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CC422-0F89-4064-818D-25DF6DEC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1B26-FB15-4C1A-A7BF-FFB328B2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65F5-9E04-4176-ABEB-15AB1A98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6CF1C-FC45-4F13-977C-5BAAA6FC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2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A6CE-54DB-4BE0-B1C9-3F9F4F4A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E7A91-D827-4C30-AD91-C1AD19F6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8852A-D9B1-4E67-8B25-4B50BB25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27402-3501-442F-81E8-AA9D8C67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B4749-1CA9-421B-BC0F-FDEFAAEC8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A055D-C4DE-44CA-8A99-E6512597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02AC-44B1-4E8A-8905-BD2D8DE2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C1A4D-3B88-44B0-B338-46B44949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58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D1E1-FDCA-4B41-B2BA-E9129CDE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F19D4-96EB-45A0-9542-90F7EA0A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6922E-470E-49CB-B28B-F531B20C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81380-106E-4A75-9330-E984E35E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32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47A1C-C55A-41D1-B3C1-B46F2458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D0CD9-70A2-42DB-9121-E77E93B0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F9755-4576-400A-B231-29C54577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0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1EA3-5FBA-42F1-A3B6-0C285411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EE06-9B76-4B2F-B05D-5F6C410A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CF840-EA42-42A7-AD56-4034A0606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F2EA6-4F74-46A8-A020-263BB9B9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7292-271A-4ECA-8AEF-8EA4AA61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BEC0C-9360-4781-92F7-605964AA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46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62F8-2355-4A9F-83F7-65E94E6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6899-B49B-4EC2-BD52-22AC71459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7863-80BB-4F24-A1E5-3E5C14CA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22D5F-E238-4507-9EBE-AB33F435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7FEC-33A8-4F3D-91A1-84B7FC0F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D121A-0BB8-4C1D-8024-918C7C6A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6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E142A-B394-4FD3-BA01-C1C6DDB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770AD-AF76-4DCB-96F0-B99AE4A2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1135-05ED-4BC4-97D6-F965006F8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9E5E-FA91-4CD9-99A6-64B86DCFE4D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FBD7-3B37-40ED-812E-C2F3DB9EE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81FE0-1496-4E49-8461-3F8985AA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2B56-FA63-4EF0-9882-D08F913AB1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6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11043E-ED98-4BB6-BD34-86101CC4E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0" y="1142995"/>
            <a:ext cx="5002958" cy="4007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EAB7A-BACB-4653-B838-4165E080C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5" y="1621568"/>
            <a:ext cx="4358885" cy="36148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FE08EE4-648A-4301-8651-ADB2D0882F55}"/>
              </a:ext>
            </a:extLst>
          </p:cNvPr>
          <p:cNvSpPr/>
          <p:nvPr/>
        </p:nvSpPr>
        <p:spPr>
          <a:xfrm>
            <a:off x="5957047" y="2823882"/>
            <a:ext cx="1003797" cy="48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76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Baillargeon</dc:creator>
  <cp:lastModifiedBy>Sophie Baillargeon</cp:lastModifiedBy>
  <cp:revision>1</cp:revision>
  <dcterms:created xsi:type="dcterms:W3CDTF">2018-02-05T02:48:15Z</dcterms:created>
  <dcterms:modified xsi:type="dcterms:W3CDTF">2018-02-05T02:51:23Z</dcterms:modified>
</cp:coreProperties>
</file>