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7D64F8-6AF4-DACD-AF1C-33138DAFC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1E5AFDB-1D49-DD61-72C9-A1455C887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6C5AEC-D91C-4DBB-12DF-766503C5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E9F-A97E-4270-8331-94EE3AF938DF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62656C-AB76-2E8E-CE03-C783081E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28C741-E06A-A3F9-7520-B492643A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F2EE-E081-4D20-9ED4-A0532427D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50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691CC-32A1-0C90-58B8-97A9D233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BD1EF3-687A-20A4-54CF-1FAC697E6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233DE0-D902-AFEE-5220-6BF79016B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E9F-A97E-4270-8331-94EE3AF938DF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D09A49-B4C7-EBDF-3BD0-552662B6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E13C6A-064A-F25B-A752-BCAC3F0D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F2EE-E081-4D20-9ED4-A0532427D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22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647093-DCA6-5F8F-BE9F-9163BE2B9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E91B19-4581-D299-B8C6-9BE6007FE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3216A8-8DFA-8B3D-390F-A76B5592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E9F-A97E-4270-8331-94EE3AF938DF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3A0628-411C-0385-B9B8-F5382B7F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0DE8DC-F03A-7A90-8789-B1953656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F2EE-E081-4D20-9ED4-A0532427D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23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91063-E9A1-FF83-5F31-29D2E122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2C573-26CC-1C6D-0456-4DA1CDD2C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206B35-88FF-7E6C-3EAC-3675FC09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E9F-A97E-4270-8331-94EE3AF938DF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67EFD1-8E28-060E-1F4D-1E331F3DB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2E197-EA45-0704-E3B6-D44139B2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F2EE-E081-4D20-9ED4-A0532427D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54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642B5-B9F0-C074-1AB5-0D0A9F6E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D7FDA3-9892-C22B-0FEA-98E3B0225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441B7B-9766-487D-12EE-DCF71443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E9F-A97E-4270-8331-94EE3AF938DF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773801-483C-E612-A287-7FF02F395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693429-928C-61AB-62A0-94DF0C12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F2EE-E081-4D20-9ED4-A0532427D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28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BC64F-95BD-EC40-1502-5D80A9C5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73920C-C2D7-4AB6-FC56-9C0927BD3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F05141-DC80-86B9-CF9E-7A32F3034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CB381D-608F-6976-6838-56FCF1A2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E9F-A97E-4270-8331-94EE3AF938DF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8E83B3-98FC-A514-92C1-BA4C67D4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E854858-5EC9-5256-4D81-26638E8B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F2EE-E081-4D20-9ED4-A0532427D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98FE0-042E-B0CC-AE83-02DCF227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A4DA2B-2645-1897-AEE4-B6C92FD46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232AA4-EA0B-DC86-CD01-FBAB6F60A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26198A-A0DF-397A-6FA8-5CE67D7BE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D78CEE-ED53-C2CC-3CEB-87720DA6A4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0E0D57-3418-746B-BCD7-DF13D629A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E9F-A97E-4270-8331-94EE3AF938DF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D95251A-8485-CFF8-99BD-6BA4116F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0F07F3-E73B-C4EE-3F21-2596AA4F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F2EE-E081-4D20-9ED4-A0532427D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14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75960A-F7BF-7DFB-7E80-DE3DB251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82A951D-1338-BC43-E988-EF404BC1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E9F-A97E-4270-8331-94EE3AF938DF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4D896DA-1B24-BF3B-5ED3-03985739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20CB9B-F1EA-739C-0A0B-12DE58A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F2EE-E081-4D20-9ED4-A0532427D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120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773220D-8037-AF4E-F9CA-9599BAD11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E9F-A97E-4270-8331-94EE3AF938DF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74D4A8-45BA-24E2-BF4A-E26559B9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731D40-1A86-3BDC-46F7-48031CD4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F2EE-E081-4D20-9ED4-A0532427D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48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48392-1319-0ED9-12A9-2775632F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1139C4-6F1A-1A23-1872-241D4ADC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829203-0C93-7C08-52EB-545DB877E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D09FF1-91A0-1F3A-BCD7-51958581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E9F-A97E-4270-8331-94EE3AF938DF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F5AAE1-14F6-3C48-04D8-1168B38B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FDE320-29FF-91F4-AA47-5B3A3081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F2EE-E081-4D20-9ED4-A0532427D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00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58420-FAE0-0662-AD88-9AFF8B0B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EC6B768-4117-979C-EFA0-930547719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389081-259B-B0CE-F095-8AB45701B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EFB9F5-C531-7A68-C0D4-60EE8955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5CE9F-A97E-4270-8331-94EE3AF938DF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21EF8B-4E58-A78B-9AA9-AB42335B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B45017-E7F4-D6B1-3B4D-5AA2DBDA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EF2EE-E081-4D20-9ED4-A0532427D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04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6ACCE8-0682-8C79-0A53-DFFB8E09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97293D-6510-EF07-204D-BA3367AC4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4490DB-17DA-D2BE-3523-462C7A84E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5CE9F-A97E-4270-8331-94EE3AF938DF}" type="datetimeFigureOut">
              <a:rPr lang="zh-TW" altLang="en-US" smtClean="0"/>
              <a:t>2025/4/16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B62410-FDF3-BDE0-38CD-0B906B061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777E9C-EBA7-D53D-E5FC-137DC1C4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EF2EE-E081-4D20-9ED4-A0532427D03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49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09F6FD3-5919-D81B-609D-F270A0D04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84" y="1872528"/>
            <a:ext cx="11592232" cy="311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006C221-551A-7B96-62BA-F92D13176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58" y="1685719"/>
            <a:ext cx="11729884" cy="34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2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F2B0717-7114-F4EE-0660-8F0D7809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7" y="317701"/>
            <a:ext cx="11366090" cy="367781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E79ECEB-C0D8-B2B5-58ED-97D8020D5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755" y="2156610"/>
            <a:ext cx="9181953" cy="452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4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813C6F4-4734-4BC5-B0B2-17F8DD5BF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2" y="418990"/>
            <a:ext cx="10432025" cy="463967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56BCAE7-39FF-CC13-5CA1-AE9CA0C6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979" y="1605228"/>
            <a:ext cx="7035569" cy="488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9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84B9147-7BEC-2048-F2C7-A57074AC6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64" y="1354416"/>
            <a:ext cx="11238271" cy="414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6CECE85-E2AD-A647-8248-2DCB4C55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1" y="285136"/>
            <a:ext cx="10382864" cy="475021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695ECD54-35E1-3A33-A3B7-59EF52C65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41" y="1710037"/>
            <a:ext cx="5247759" cy="505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3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柚潯 蘇</dc:creator>
  <cp:lastModifiedBy>柚潯 蘇</cp:lastModifiedBy>
  <cp:revision>1</cp:revision>
  <dcterms:created xsi:type="dcterms:W3CDTF">2025-04-16T03:13:07Z</dcterms:created>
  <dcterms:modified xsi:type="dcterms:W3CDTF">2025-04-16T03:13:16Z</dcterms:modified>
</cp:coreProperties>
</file>