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0" r:id="rId6"/>
    <p:sldId id="261" r:id="rId7"/>
    <p:sldId id="276" r:id="rId8"/>
    <p:sldId id="277" r:id="rId9"/>
    <p:sldId id="256" r:id="rId10"/>
    <p:sldId id="257" r:id="rId11"/>
    <p:sldId id="262" r:id="rId12"/>
    <p:sldId id="263" r:id="rId13"/>
    <p:sldId id="264" r:id="rId14"/>
    <p:sldId id="265" r:id="rId15"/>
    <p:sldId id="266" r:id="rId16"/>
    <p:sldId id="268" r:id="rId17"/>
    <p:sldId id="280" r:id="rId18"/>
    <p:sldId id="281" r:id="rId19"/>
    <p:sldId id="279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57B9E-F2A2-C6C8-86BE-1AF77F292646}" v="48" dt="2024-04-03T22:54:4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DA SILVA JACINTO" userId="S::adriana.jacinto@fatec.sp.gov.br::af95f997-cb98-415c-9042-0c7f6f4921d5" providerId="AD" clId="Web-{78B57B9E-F2A2-C6C8-86BE-1AF77F292646}"/>
    <pc:docChg chg="delSld modSld">
      <pc:chgData name="ADRIANA DA SILVA JACINTO" userId="S::adriana.jacinto@fatec.sp.gov.br::af95f997-cb98-415c-9042-0c7f6f4921d5" providerId="AD" clId="Web-{78B57B9E-F2A2-C6C8-86BE-1AF77F292646}" dt="2024-04-03T22:54:48.283" v="46" actId="20577"/>
      <pc:docMkLst>
        <pc:docMk/>
      </pc:docMkLst>
      <pc:sldChg chg="del">
        <pc:chgData name="ADRIANA DA SILVA JACINTO" userId="S::adriana.jacinto@fatec.sp.gov.br::af95f997-cb98-415c-9042-0c7f6f4921d5" providerId="AD" clId="Web-{78B57B9E-F2A2-C6C8-86BE-1AF77F292646}" dt="2024-04-03T22:50:03.995" v="0"/>
        <pc:sldMkLst>
          <pc:docMk/>
          <pc:sldMk cId="1157862766" sldId="258"/>
        </pc:sldMkLst>
      </pc:sldChg>
      <pc:sldChg chg="del">
        <pc:chgData name="ADRIANA DA SILVA JACINTO" userId="S::adriana.jacinto@fatec.sp.gov.br::af95f997-cb98-415c-9042-0c7f6f4921d5" providerId="AD" clId="Web-{78B57B9E-F2A2-C6C8-86BE-1AF77F292646}" dt="2024-04-03T22:50:09.542" v="1"/>
        <pc:sldMkLst>
          <pc:docMk/>
          <pc:sldMk cId="1064813912" sldId="259"/>
        </pc:sldMkLst>
      </pc:sldChg>
      <pc:sldChg chg="addSp modSp">
        <pc:chgData name="ADRIANA DA SILVA JACINTO" userId="S::adriana.jacinto@fatec.sp.gov.br::af95f997-cb98-415c-9042-0c7f6f4921d5" providerId="AD" clId="Web-{78B57B9E-F2A2-C6C8-86BE-1AF77F292646}" dt="2024-04-03T22:51:03.027" v="4"/>
        <pc:sldMkLst>
          <pc:docMk/>
          <pc:sldMk cId="3134542351" sldId="266"/>
        </pc:sldMkLst>
        <pc:spChg chg="add mod">
          <ac:chgData name="ADRIANA DA SILVA JACINTO" userId="S::adriana.jacinto@fatec.sp.gov.br::af95f997-cb98-415c-9042-0c7f6f4921d5" providerId="AD" clId="Web-{78B57B9E-F2A2-C6C8-86BE-1AF77F292646}" dt="2024-04-03T22:51:03.027" v="4"/>
          <ac:spMkLst>
            <pc:docMk/>
            <pc:sldMk cId="3134542351" sldId="266"/>
            <ac:spMk id="5" creationId="{44FB00F2-8FF1-10A9-E417-CFC2C7935299}"/>
          </ac:spMkLst>
        </pc:spChg>
      </pc:sldChg>
      <pc:sldChg chg="addSp delSp modSp">
        <pc:chgData name="ADRIANA DA SILVA JACINTO" userId="S::adriana.jacinto@fatec.sp.gov.br::af95f997-cb98-415c-9042-0c7f6f4921d5" providerId="AD" clId="Web-{78B57B9E-F2A2-C6C8-86BE-1AF77F292646}" dt="2024-04-03T22:54:48.283" v="46" actId="20577"/>
        <pc:sldMkLst>
          <pc:docMk/>
          <pc:sldMk cId="159795860" sldId="268"/>
        </pc:sldMkLst>
        <pc:spChg chg="topLvl">
          <ac:chgData name="ADRIANA DA SILVA JACINTO" userId="S::adriana.jacinto@fatec.sp.gov.br::af95f997-cb98-415c-9042-0c7f6f4921d5" providerId="AD" clId="Web-{78B57B9E-F2A2-C6C8-86BE-1AF77F292646}" dt="2024-04-03T22:51:15.215" v="5"/>
          <ac:spMkLst>
            <pc:docMk/>
            <pc:sldMk cId="159795860" sldId="268"/>
            <ac:spMk id="4" creationId="{5643E5F6-1BBE-904B-EBF4-3D393C03102C}"/>
          </ac:spMkLst>
        </pc:spChg>
        <pc:spChg chg="topLvl">
          <ac:chgData name="ADRIANA DA SILVA JACINTO" userId="S::adriana.jacinto@fatec.sp.gov.br::af95f997-cb98-415c-9042-0c7f6f4921d5" providerId="AD" clId="Web-{78B57B9E-F2A2-C6C8-86BE-1AF77F292646}" dt="2024-04-03T22:51:15.215" v="5"/>
          <ac:spMkLst>
            <pc:docMk/>
            <pc:sldMk cId="159795860" sldId="268"/>
            <ac:spMk id="5" creationId="{5AB6E8A8-5F53-9467-5ED6-C2AEDE3BF223}"/>
          </ac:spMkLst>
        </pc:spChg>
        <pc:spChg chg="topLvl">
          <ac:chgData name="ADRIANA DA SILVA JACINTO" userId="S::adriana.jacinto@fatec.sp.gov.br::af95f997-cb98-415c-9042-0c7f6f4921d5" providerId="AD" clId="Web-{78B57B9E-F2A2-C6C8-86BE-1AF77F292646}" dt="2024-04-03T22:51:15.215" v="5"/>
          <ac:spMkLst>
            <pc:docMk/>
            <pc:sldMk cId="159795860" sldId="268"/>
            <ac:spMk id="6" creationId="{8DB5A58F-CFA0-8AE4-C4F1-C859DC7006D6}"/>
          </ac:spMkLst>
        </pc:spChg>
        <pc:spChg chg="add del mod">
          <ac:chgData name="ADRIANA DA SILVA JACINTO" userId="S::adriana.jacinto@fatec.sp.gov.br::af95f997-cb98-415c-9042-0c7f6f4921d5" providerId="AD" clId="Web-{78B57B9E-F2A2-C6C8-86BE-1AF77F292646}" dt="2024-04-03T22:52:00.513" v="9"/>
          <ac:spMkLst>
            <pc:docMk/>
            <pc:sldMk cId="159795860" sldId="268"/>
            <ac:spMk id="7" creationId="{AD3AE768-F3E3-0716-4E3E-A7D9B004B75C}"/>
          </ac:spMkLst>
        </pc:spChg>
        <pc:spChg chg="mod topLvl">
          <ac:chgData name="ADRIANA DA SILVA JACINTO" userId="S::adriana.jacinto@fatec.sp.gov.br::af95f997-cb98-415c-9042-0c7f6f4921d5" providerId="AD" clId="Web-{78B57B9E-F2A2-C6C8-86BE-1AF77F292646}" dt="2024-04-03T22:54:48.283" v="46" actId="20577"/>
          <ac:spMkLst>
            <pc:docMk/>
            <pc:sldMk cId="159795860" sldId="268"/>
            <ac:spMk id="9" creationId="{F2BB321E-F674-E96C-F659-8284614B52EA}"/>
          </ac:spMkLst>
        </pc:spChg>
        <pc:spChg chg="topLvl">
          <ac:chgData name="ADRIANA DA SILVA JACINTO" userId="S::adriana.jacinto@fatec.sp.gov.br::af95f997-cb98-415c-9042-0c7f6f4921d5" providerId="AD" clId="Web-{78B57B9E-F2A2-C6C8-86BE-1AF77F292646}" dt="2024-04-03T22:51:15.215" v="5"/>
          <ac:spMkLst>
            <pc:docMk/>
            <pc:sldMk cId="159795860" sldId="268"/>
            <ac:spMk id="10" creationId="{DC5D6845-1C41-6FD2-21A3-62FD272C607E}"/>
          </ac:spMkLst>
        </pc:spChg>
        <pc:grpChg chg="del">
          <ac:chgData name="ADRIANA DA SILVA JACINTO" userId="S::adriana.jacinto@fatec.sp.gov.br::af95f997-cb98-415c-9042-0c7f6f4921d5" providerId="AD" clId="Web-{78B57B9E-F2A2-C6C8-86BE-1AF77F292646}" dt="2024-04-03T22:51:15.215" v="5"/>
          <ac:grpSpMkLst>
            <pc:docMk/>
            <pc:sldMk cId="159795860" sldId="268"/>
            <ac:grpSpMk id="2" creationId="{8FA24BB7-9C99-425B-BF6E-39EE770B2E82}"/>
          </ac:grpSpMkLst>
        </pc:grpChg>
        <pc:picChg chg="ord topLvl">
          <ac:chgData name="ADRIANA DA SILVA JACINTO" userId="S::adriana.jacinto@fatec.sp.gov.br::af95f997-cb98-415c-9042-0c7f6f4921d5" providerId="AD" clId="Web-{78B57B9E-F2A2-C6C8-86BE-1AF77F292646}" dt="2024-04-03T22:51:24.731" v="6"/>
          <ac:picMkLst>
            <pc:docMk/>
            <pc:sldMk cId="159795860" sldId="268"/>
            <ac:picMk id="3" creationId="{5C1D90C0-B2B6-E60F-21F9-939D29F517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D8F4-ECE7-CE98-F147-C478EB28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E5172-DE07-3611-8EEE-61B20D09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AD18D-9575-38CE-3EFD-68328555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A120F-8366-C14E-1C67-AAB52518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1FD77-C24D-3E10-1F58-CA40A163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8D20-E436-F6DD-3EFA-8581EA69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ADC52-718C-638E-D174-1E1E56B4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F63FF-36B6-CD19-70B3-9912977B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9E495-B30F-89FB-1E37-29A9B735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CA562-2284-A5A2-9BEB-C3E79A0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36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7FAFF5-0A4F-A22B-3DF2-94D1FB668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50CDB9-170F-C3D3-EDB6-2E6A2D9E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90D5C-4402-74A3-5FD1-6ED4DE9C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DE195-EA4A-2F43-AF2A-1BF6984F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B6FC1-EB07-55D2-D690-BD20DB86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61E70-4D41-0005-DB53-5A213CFB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02E04-B6FF-64A6-E6A0-E9F6CC18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DE3DD-8361-4330-4005-B0788FC5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DEE7E1-1715-CA4E-D91D-5B56674A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0C4BE4-F595-2710-758E-D82D19C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6AA42-A9DE-7803-233B-AE24230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90DBB-D561-22C3-0A57-0CB6C33E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66AAE-B7B3-A87E-8F39-7A14D717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69859-6261-A6B7-EE82-07780CF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8A61E-8EE9-F3B4-3C28-5118202C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5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7561B-A5D9-D322-1BD3-1F7E9F9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6EE09-7C59-5F21-1D83-F31D9E001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83037-D770-54EC-BBAE-CE8813CD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78CD02-1CF9-D480-3A8C-B6044B9F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F08938-3DF2-1E35-A328-16DA6D4C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3E2ADF-BD7F-FE10-8E8C-C7FE16D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1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73B20-5318-BAD7-D7FB-884EF31A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A66BC9-BE2D-A862-B3F5-CB105D88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6117A8-0582-5D58-E96C-763586E1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A8B770-8A5A-36C6-937C-5408A8EB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9724CD-C635-D2D2-CBFA-7497BD0E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29251A-61CD-27DF-F6ED-06EB617C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BB372-8332-E9A3-EA76-C841C8E7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6AF22B-BA5D-7816-7AF2-DAFEC56F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15C7E-BAC1-3B85-F1EC-B24177B5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FED40-416D-9862-922C-9906EE87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58107-153D-2B89-D1FB-379BAAC1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3A0673-CCCD-6386-2629-4BDD3B83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8FFF9C-39B6-D10C-ACE3-03BDAF92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049CA4-A642-89C5-3476-6BFA6F92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8E6F87-EC75-10C9-36FB-C5106AD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6FF30-E052-0099-89DA-FBEF4837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CD28-A684-0F93-735E-BAE5E494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9AAFAF-CAC9-7D49-BB12-0A957C28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ED5C8-0972-8A0E-1E56-D0D44866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3BF7E-3D5F-E457-DB94-5451C948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6F43CE-0CA5-C272-2586-2332566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49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C31E0-9B3E-5B10-303F-95C5618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09D48E-EEF5-2722-00A5-AE750B3B4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1A4430-1682-D2C5-EF9F-70C303A6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411B2C-6797-F305-CEFF-4A17786E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B8468-5936-5E74-17D7-581EE909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D742D-5028-12F3-6BD4-B4C1ED67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5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8B1244-D2C1-3B59-B8EC-440D581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BF34B-9961-192E-F461-70F376D0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DCEE9-2F09-E14E-0992-55A2AE50C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7BFC9-73B7-4097-854A-242B7406DBE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D15259-A2C2-CBC7-BE56-C69BAAB82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AADB6-EBB1-7B12-445E-58A1B495B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A717D-FFF6-4465-A3B8-5DBD4075C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9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A_fF7fl2lA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EyYb0GmtEX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automating-builds-and-tests/building-and-testing-java-with-mave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Ce-nSXSGI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jfx.io/openjfx-docs/#mave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br/corporate/features/understanding-java-9-module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15F4B-073A-639A-A190-336CEDDF5995}"/>
              </a:ext>
            </a:extLst>
          </p:cNvPr>
          <p:cNvSpPr txBox="1"/>
          <p:nvPr/>
        </p:nvSpPr>
        <p:spPr>
          <a:xfrm>
            <a:off x="277586" y="56644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https://www.youtube.com/watch?v=A_fF7fl2lAs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83106-346F-EB22-711C-A22BB7EC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12" y="1054136"/>
            <a:ext cx="4046376" cy="36111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8F2DE3-7CF0-4276-A864-C8749462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98" y="1728052"/>
            <a:ext cx="3368435" cy="33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258FFC-7FD3-83B5-AAA9-B530A150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58" y="1253221"/>
            <a:ext cx="8336617" cy="49699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99C1DB3-98F1-788D-DC8D-B4F51B6BDD50}"/>
              </a:ext>
            </a:extLst>
          </p:cNvPr>
          <p:cNvSpPr txBox="1"/>
          <p:nvPr/>
        </p:nvSpPr>
        <p:spPr>
          <a:xfrm flipV="1">
            <a:off x="3928188" y="12406791"/>
            <a:ext cx="8011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6B970-0DBF-CEB5-212D-C4807726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340" y="6223127"/>
            <a:ext cx="74924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Alternatively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can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also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open a terminal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run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mvn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 clean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javafx:run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run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project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15303-1BB2-7F25-782D-6EC73F50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Maven</a:t>
            </a:r>
            <a:r>
              <a:rPr lang="pt-BR" dirty="0"/>
              <a:t>, </a:t>
            </a:r>
            <a:r>
              <a:rPr lang="pt-BR" dirty="0" err="1"/>
              <a:t>JavaFX</a:t>
            </a:r>
            <a:r>
              <a:rPr lang="pt-BR" dirty="0"/>
              <a:t> e </a:t>
            </a:r>
            <a:r>
              <a:rPr lang="pt-BR" dirty="0" err="1"/>
              <a:t>Vscode</a:t>
            </a:r>
            <a:r>
              <a:rPr lang="pt-BR" dirty="0"/>
              <a:t> – gerando o </a:t>
            </a:r>
            <a:r>
              <a:rPr lang="pt-BR" dirty="0" err="1"/>
              <a:t>jar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9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BDE3B6-EFCD-40E8-ACBD-D350B11E2B5D}"/>
              </a:ext>
            </a:extLst>
          </p:cNvPr>
          <p:cNvGrpSpPr/>
          <p:nvPr/>
        </p:nvGrpSpPr>
        <p:grpSpPr>
          <a:xfrm>
            <a:off x="882448" y="164350"/>
            <a:ext cx="10021168" cy="5416564"/>
            <a:chOff x="882448" y="164350"/>
            <a:chExt cx="10021168" cy="5416564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E6D3A078-452A-15E8-C2E6-740D15BEF60E}"/>
                </a:ext>
              </a:extLst>
            </p:cNvPr>
            <p:cNvSpPr txBox="1"/>
            <p:nvPr/>
          </p:nvSpPr>
          <p:spPr>
            <a:xfrm>
              <a:off x="1947766" y="622432"/>
              <a:ext cx="60975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hlinkClick r:id="rId2"/>
                </a:rPr>
                <a:t>https://www.youtube.com/watch?v=EyYb0GmtEX4</a:t>
              </a:r>
              <a:endParaRPr lang="pt-BR" dirty="0"/>
            </a:p>
            <a:p>
              <a:endParaRPr lang="pt-BR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24A807A-D675-F0AB-1101-3378B3E3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448" y="1519102"/>
              <a:ext cx="10021168" cy="4061812"/>
            </a:xfrm>
            <a:prstGeom prst="rect">
              <a:avLst/>
            </a:prstGeom>
          </p:spPr>
        </p:pic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F4290D1A-2038-4293-AAAC-0BB79466D526}"/>
                </a:ext>
              </a:extLst>
            </p:cNvPr>
            <p:cNvSpPr/>
            <p:nvPr/>
          </p:nvSpPr>
          <p:spPr>
            <a:xfrm rot="5218788">
              <a:off x="-5970" y="1547116"/>
              <a:ext cx="3372022" cy="60649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2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DF09AEE-3FA4-4C41-AF7A-4716ADB4E117}"/>
              </a:ext>
            </a:extLst>
          </p:cNvPr>
          <p:cNvGrpSpPr/>
          <p:nvPr/>
        </p:nvGrpSpPr>
        <p:grpSpPr>
          <a:xfrm>
            <a:off x="673900" y="818924"/>
            <a:ext cx="10844200" cy="5220152"/>
            <a:chOff x="673900" y="818924"/>
            <a:chExt cx="10844200" cy="522015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73EE1CB-E492-1357-2D5A-17EB78305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00" y="818924"/>
              <a:ext cx="10844200" cy="5220152"/>
            </a:xfrm>
            <a:prstGeom prst="rect">
              <a:avLst/>
            </a:prstGeom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0234106-9F05-736A-1468-17437741982F}"/>
                </a:ext>
              </a:extLst>
            </p:cNvPr>
            <p:cNvSpPr/>
            <p:nvPr/>
          </p:nvSpPr>
          <p:spPr>
            <a:xfrm>
              <a:off x="8126963" y="4599992"/>
              <a:ext cx="2267339" cy="615820"/>
            </a:xfrm>
            <a:prstGeom prst="ellipse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44FB00F2-8FF1-10A9-E417-CFC2C7935299}"/>
              </a:ext>
            </a:extLst>
          </p:cNvPr>
          <p:cNvSpPr/>
          <p:nvPr/>
        </p:nvSpPr>
        <p:spPr>
          <a:xfrm>
            <a:off x="7292357" y="3332016"/>
            <a:ext cx="2128761" cy="931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4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1D90C0-B2B6-E60F-21F9-939D29F5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2" y="127396"/>
            <a:ext cx="11438611" cy="64165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CFB564-02FF-D9BA-CAE3-3CE9FADD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0" y="127396"/>
            <a:ext cx="6157494" cy="333784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643E5F6-1BBE-904B-EBF4-3D393C03102C}"/>
              </a:ext>
            </a:extLst>
          </p:cNvPr>
          <p:cNvSpPr/>
          <p:nvPr/>
        </p:nvSpPr>
        <p:spPr>
          <a:xfrm>
            <a:off x="1691951" y="4161453"/>
            <a:ext cx="503853" cy="242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B6E8A8-5F53-9467-5ED6-C2AEDE3BF223}"/>
              </a:ext>
            </a:extLst>
          </p:cNvPr>
          <p:cNvSpPr/>
          <p:nvPr/>
        </p:nvSpPr>
        <p:spPr>
          <a:xfrm>
            <a:off x="1440025" y="5638799"/>
            <a:ext cx="503853" cy="242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B5A58F-CFA0-8AE4-C4F1-C859DC7006D6}"/>
              </a:ext>
            </a:extLst>
          </p:cNvPr>
          <p:cNvSpPr/>
          <p:nvPr/>
        </p:nvSpPr>
        <p:spPr>
          <a:xfrm>
            <a:off x="2385527" y="4578219"/>
            <a:ext cx="4836367" cy="1060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3 - </a:t>
            </a:r>
            <a:r>
              <a:rPr lang="pt-BR" dirty="0" err="1"/>
              <a:t>Ctrl+shift+p</a:t>
            </a:r>
            <a:r>
              <a:rPr lang="pt-BR" dirty="0"/>
              <a:t> -&gt;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jar</a:t>
            </a:r>
            <a:r>
              <a:rPr lang="pt-BR" dirty="0"/>
              <a:t> -&gt;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2BB321E-F674-E96C-F659-8284614B52EA}"/>
              </a:ext>
            </a:extLst>
          </p:cNvPr>
          <p:cNvSpPr/>
          <p:nvPr/>
        </p:nvSpPr>
        <p:spPr>
          <a:xfrm rot="16030601">
            <a:off x="9316542" y="1425675"/>
            <a:ext cx="3540793" cy="2508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ctr"/>
          <a:lstStyle/>
          <a:p>
            <a:pPr algn="ctr"/>
            <a:r>
              <a:rPr lang="pt-BR" dirty="0"/>
              <a:t>4 - atenção para  a versão do </a:t>
            </a:r>
            <a:r>
              <a:rPr lang="pt-BR" dirty="0" err="1"/>
              <a:t>javafx</a:t>
            </a:r>
            <a:r>
              <a:rPr lang="pt-BR" dirty="0"/>
              <a:t> ser a mesma citada no arquivo pom.xml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DC5D6845-1C41-6FD2-21A3-62FD272C607E}"/>
              </a:ext>
            </a:extLst>
          </p:cNvPr>
          <p:cNvSpPr/>
          <p:nvPr/>
        </p:nvSpPr>
        <p:spPr>
          <a:xfrm>
            <a:off x="1072532" y="2030840"/>
            <a:ext cx="3247053" cy="6904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– rodar o fora do target</a:t>
            </a:r>
          </a:p>
        </p:txBody>
      </p:sp>
    </p:spTree>
    <p:extLst>
      <p:ext uri="{BB962C8B-B14F-4D97-AF65-F5344CB8AC3E}">
        <p14:creationId xmlns:p14="http://schemas.microsoft.com/office/powerpoint/2010/main" val="15979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C7C6AFA-1102-4E13-B431-9802C1297C3B}"/>
              </a:ext>
            </a:extLst>
          </p:cNvPr>
          <p:cNvSpPr/>
          <p:nvPr/>
        </p:nvSpPr>
        <p:spPr>
          <a:xfrm>
            <a:off x="2404806" y="482661"/>
            <a:ext cx="492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https://www.youtube.com/watch?v=lDCAkowJb90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6B3C6-1518-45AF-8028-C1E4AEC8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8" y="1658802"/>
            <a:ext cx="11722784" cy="32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EACE51-E398-4A73-A36B-D8756D5A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8" y="469010"/>
            <a:ext cx="9221487" cy="24101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1727418-F6B2-4BDA-B0A3-CE28CE22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49" y="1126836"/>
            <a:ext cx="8088064" cy="56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C9D4-E1FD-44AE-BE51-4596ACA33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28837" y="2937127"/>
            <a:ext cx="3334326" cy="983746"/>
          </a:xfrm>
          <a:solidFill>
            <a:srgbClr val="FFFF00"/>
          </a:solidFill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9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34C671-965E-041B-B4A0-F598B550BF1F}"/>
              </a:ext>
            </a:extLst>
          </p:cNvPr>
          <p:cNvSpPr txBox="1"/>
          <p:nvPr/>
        </p:nvSpPr>
        <p:spPr>
          <a:xfrm>
            <a:off x="3048778" y="310583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https://docs.github.com/en/actions/automating-builds-and-tests/building-and-testing-java-with-maven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27D53C-AB18-124F-ED93-39515615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FB061E-A4CC-8632-0C25-D5DB128E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1359990"/>
            <a:ext cx="7148179" cy="41380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8A05BC6-5A00-A726-BCB1-1AC6E64E0E81}"/>
              </a:ext>
            </a:extLst>
          </p:cNvPr>
          <p:cNvSpPr txBox="1"/>
          <p:nvPr/>
        </p:nvSpPr>
        <p:spPr>
          <a:xfrm>
            <a:off x="3151415" y="66908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https://www.youtube.com/watch?v=BqCe-nSXSGI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51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E89699-1A1F-E0E5-2F35-FA010D3E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3" y="1583966"/>
            <a:ext cx="6530906" cy="322353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BE1184-99E8-A4EB-8664-F7756121C187}"/>
              </a:ext>
            </a:extLst>
          </p:cNvPr>
          <p:cNvSpPr txBox="1"/>
          <p:nvPr/>
        </p:nvSpPr>
        <p:spPr>
          <a:xfrm>
            <a:off x="809430" y="420078"/>
            <a:ext cx="9071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https://stackoverflow.com/questions/70959954/error-waiting-for-a-runner-to-pick-up-this-job-using-github-actions</a:t>
            </a:r>
          </a:p>
        </p:txBody>
      </p:sp>
    </p:spTree>
    <p:extLst>
      <p:ext uri="{BB962C8B-B14F-4D97-AF65-F5344CB8AC3E}">
        <p14:creationId xmlns:p14="http://schemas.microsoft.com/office/powerpoint/2010/main" val="42929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321A309-884E-BD18-AED6-739AFC80FB9E}"/>
              </a:ext>
            </a:extLst>
          </p:cNvPr>
          <p:cNvSpPr/>
          <p:nvPr/>
        </p:nvSpPr>
        <p:spPr>
          <a:xfrm>
            <a:off x="363894" y="1371600"/>
            <a:ext cx="2425959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direito do mouse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C392FDE-9ABF-4C4C-8DBA-19E94C972EB9}"/>
              </a:ext>
            </a:extLst>
          </p:cNvPr>
          <p:cNvGrpSpPr/>
          <p:nvPr/>
        </p:nvGrpSpPr>
        <p:grpSpPr>
          <a:xfrm>
            <a:off x="709126" y="493402"/>
            <a:ext cx="11482873" cy="6257638"/>
            <a:chOff x="709126" y="493402"/>
            <a:chExt cx="11482873" cy="625763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C7DE387-E36E-A932-2588-F1CB3B6AC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126" y="493402"/>
              <a:ext cx="11482873" cy="6257638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060C30D-E197-39A3-80A3-72A26A5E3E8C}"/>
                </a:ext>
              </a:extLst>
            </p:cNvPr>
            <p:cNvSpPr/>
            <p:nvPr/>
          </p:nvSpPr>
          <p:spPr>
            <a:xfrm>
              <a:off x="2789853" y="4380723"/>
              <a:ext cx="1436914" cy="38255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7B87E0-F75C-1D08-0569-812A0672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98" y="106960"/>
            <a:ext cx="10515600" cy="1325563"/>
          </a:xfrm>
        </p:spPr>
        <p:txBody>
          <a:bodyPr/>
          <a:lstStyle/>
          <a:p>
            <a:r>
              <a:rPr lang="pt-BR" dirty="0"/>
              <a:t>Configurando path JAVA_HOME</a:t>
            </a:r>
          </a:p>
        </p:txBody>
      </p:sp>
    </p:spTree>
    <p:extLst>
      <p:ext uri="{BB962C8B-B14F-4D97-AF65-F5344CB8AC3E}">
        <p14:creationId xmlns:p14="http://schemas.microsoft.com/office/powerpoint/2010/main" val="81483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2D6EC3-3E41-DA69-3FCD-5ED00080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5" y="604789"/>
            <a:ext cx="11286198" cy="33530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D5666E-3440-A72E-9B63-187A903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4" y="3913668"/>
            <a:ext cx="11141405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4A47-8F3D-C71B-8E2D-8F8FD8A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Maven.yml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E652B5-59C2-1FB1-8A43-7098C6B0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20" y="1894114"/>
            <a:ext cx="5634539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3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58759-F313-04F0-D04D-DE68D2A5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48AC43-AC13-40CD-335E-F2A386AC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37" y="1247755"/>
            <a:ext cx="9342930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285C1-5D9E-060C-CC30-207A996B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8230FA3-CB31-45D3-B749-8EA78A4BF8A2}"/>
              </a:ext>
            </a:extLst>
          </p:cNvPr>
          <p:cNvGrpSpPr/>
          <p:nvPr/>
        </p:nvGrpSpPr>
        <p:grpSpPr>
          <a:xfrm>
            <a:off x="624366" y="544580"/>
            <a:ext cx="10943268" cy="5768840"/>
            <a:chOff x="624366" y="544580"/>
            <a:chExt cx="10943268" cy="576884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2D0F12-6151-6C02-67DC-417CA32A1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366" y="544580"/>
              <a:ext cx="10943268" cy="5768840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4744F33-8EE5-4A71-D7E0-C69D03577D5D}"/>
                </a:ext>
              </a:extLst>
            </p:cNvPr>
            <p:cNvCxnSpPr/>
            <p:nvPr/>
          </p:nvCxnSpPr>
          <p:spPr>
            <a:xfrm flipH="1" flipV="1">
              <a:off x="2537927" y="5840963"/>
              <a:ext cx="1063689" cy="251927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1B98A6-90FB-4B3D-70B5-2823AE02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" y="868458"/>
            <a:ext cx="1060033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DAE489-8413-4F41-BEAD-C29D7D5F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" y="1400056"/>
            <a:ext cx="7493385" cy="462938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20BE702-09C5-4F6C-8762-11BDFC01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computador -&gt; propriedades</a:t>
            </a:r>
          </a:p>
        </p:txBody>
      </p:sp>
    </p:spTree>
    <p:extLst>
      <p:ext uri="{BB962C8B-B14F-4D97-AF65-F5344CB8AC3E}">
        <p14:creationId xmlns:p14="http://schemas.microsoft.com/office/powerpoint/2010/main" val="292892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15616-1A58-436D-BC9D-7175E820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2AC392-D0BD-4EBD-87F5-813642D2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7" y="291939"/>
            <a:ext cx="10998765" cy="6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AABC6-AEE6-A9E2-7056-8F96A9EC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375" cy="76835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Path do </a:t>
            </a:r>
            <a:r>
              <a:rPr lang="pt-BR" dirty="0" err="1">
                <a:solidFill>
                  <a:srgbClr val="FF0000"/>
                </a:solidFill>
              </a:rPr>
              <a:t>Maven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31BE0D-5F92-4546-ADD0-DBE82E582E2D}"/>
              </a:ext>
            </a:extLst>
          </p:cNvPr>
          <p:cNvCxnSpPr/>
          <p:nvPr/>
        </p:nvCxnSpPr>
        <p:spPr>
          <a:xfrm>
            <a:off x="3565236" y="62223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70ED523-0D5F-44B2-8D79-DCE0D1881FC8}"/>
              </a:ext>
            </a:extLst>
          </p:cNvPr>
          <p:cNvGrpSpPr/>
          <p:nvPr/>
        </p:nvGrpSpPr>
        <p:grpSpPr>
          <a:xfrm>
            <a:off x="151631" y="719397"/>
            <a:ext cx="11607799" cy="5687626"/>
            <a:chOff x="151631" y="719397"/>
            <a:chExt cx="11607799" cy="5687626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A6BEF29-2B71-4D76-BB4C-B95058CB5F00}"/>
                </a:ext>
              </a:extLst>
            </p:cNvPr>
            <p:cNvSpPr/>
            <p:nvPr/>
          </p:nvSpPr>
          <p:spPr>
            <a:xfrm>
              <a:off x="151631" y="6037691"/>
              <a:ext cx="116077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C:\Users\Fatec\.m2\wrapper\dists\apache-maven-3.6.3-bin\1iopthnavndlasol9gbrbg6bf2\apache-maven-3.6.3\bin\mvn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A8C5F86-7F3A-4E41-8FE8-527DE8416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320" y="719397"/>
              <a:ext cx="10199255" cy="5318294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5E8286F-0F9C-4B5D-8FBE-73D3F49144D7}"/>
                </a:ext>
              </a:extLst>
            </p:cNvPr>
            <p:cNvCxnSpPr/>
            <p:nvPr/>
          </p:nvCxnSpPr>
          <p:spPr>
            <a:xfrm flipV="1">
              <a:off x="4932218" y="5043055"/>
              <a:ext cx="664729" cy="8959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8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CECA578-0A03-0618-6873-F87DAC40A5DD}"/>
              </a:ext>
            </a:extLst>
          </p:cNvPr>
          <p:cNvSpPr txBox="1"/>
          <p:nvPr/>
        </p:nvSpPr>
        <p:spPr>
          <a:xfrm>
            <a:off x="2238959" y="85880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https://openjfx.io/openjfx-docs/#maven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24B1DA-2601-074A-4383-BB4E213C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5" y="1505136"/>
            <a:ext cx="10123714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5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37751BA-CBF8-B5C4-1F15-10BC5F59AF49}"/>
              </a:ext>
            </a:extLst>
          </p:cNvPr>
          <p:cNvSpPr txBox="1"/>
          <p:nvPr/>
        </p:nvSpPr>
        <p:spPr>
          <a:xfrm>
            <a:off x="1565210" y="1771558"/>
            <a:ext cx="8586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https://www.oracle.com/br/corporate/features/understanding-java-9-modules.html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687C5E-DED2-710E-1D8C-8110A19E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do Java - explicação</a:t>
            </a:r>
          </a:p>
        </p:txBody>
      </p:sp>
    </p:spTree>
    <p:extLst>
      <p:ext uri="{BB962C8B-B14F-4D97-AF65-F5344CB8AC3E}">
        <p14:creationId xmlns:p14="http://schemas.microsoft.com/office/powerpoint/2010/main" val="204875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F552C5-B53B-7ED0-74BC-909747E6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408"/>
            <a:ext cx="11650666" cy="53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2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56F09D82F0134FAAA91222C3C314F4" ma:contentTypeVersion="4" ma:contentTypeDescription="Crie um novo documento." ma:contentTypeScope="" ma:versionID="79ccdb53c1e760bbda58f01fdf324920">
  <xsd:schema xmlns:xsd="http://www.w3.org/2001/XMLSchema" xmlns:xs="http://www.w3.org/2001/XMLSchema" xmlns:p="http://schemas.microsoft.com/office/2006/metadata/properties" xmlns:ns2="1cab880e-8fb9-4d25-94b6-23270556a6ea" targetNamespace="http://schemas.microsoft.com/office/2006/metadata/properties" ma:root="true" ma:fieldsID="1f1f1e15a3b3f7fb8745886de31d90c6" ns2:_="">
    <xsd:import namespace="1cab880e-8fb9-4d25-94b6-23270556a6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b880e-8fb9-4d25-94b6-23270556a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E2A5A-521D-4D87-B80E-8828F9CD5B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DD8364-6C61-4ECC-8C04-19A11451A7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1AD29D-44FD-4621-8DBF-EAA3AC43F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b880e-8fb9-4d25-94b6-23270556a6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213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Configurando path JAVA_HOME</vt:lpstr>
      <vt:lpstr>Apresentação do PowerPoint</vt:lpstr>
      <vt:lpstr>Este computador -&gt; propriedades</vt:lpstr>
      <vt:lpstr>Apresentação do PowerPoint</vt:lpstr>
      <vt:lpstr>Path do Maven </vt:lpstr>
      <vt:lpstr>Apresentação do PowerPoint</vt:lpstr>
      <vt:lpstr>Módulos do Java - explicação</vt:lpstr>
      <vt:lpstr>Apresentação do PowerPoint</vt:lpstr>
      <vt:lpstr>Maven, JavaFX e Vscode – gerando o jar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 Actions</vt:lpstr>
      <vt:lpstr>Github Actions</vt:lpstr>
      <vt:lpstr>Apresentação do PowerPoint</vt:lpstr>
      <vt:lpstr>Apresentação do PowerPoint</vt:lpstr>
      <vt:lpstr>Apresentação do PowerPoint</vt:lpstr>
      <vt:lpstr>Maven.yml</vt:lpstr>
      <vt:lpstr>Github Actions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da Silva Jacinto</dc:creator>
  <cp:lastModifiedBy>Fatec</cp:lastModifiedBy>
  <cp:revision>39</cp:revision>
  <dcterms:created xsi:type="dcterms:W3CDTF">2024-03-05T02:29:40Z</dcterms:created>
  <dcterms:modified xsi:type="dcterms:W3CDTF">2024-04-03T22:54:50Z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0x010100CB56F09D82F0134FAAA91222C3C314F4</vt:lpwstr>
  </property>
</Properties>
</file>