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4"/>
  </p:sldMasterIdLst>
  <p:sldIdLst>
    <p:sldId id="256" r:id="rId5"/>
    <p:sldId id="397" r:id="rId6"/>
    <p:sldId id="398" r:id="rId7"/>
    <p:sldId id="399" r:id="rId8"/>
    <p:sldId id="396" r:id="rId9"/>
    <p:sldId id="395" r:id="rId10"/>
    <p:sldId id="3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36F93-ED2F-F54D-20C0-2968119A075A}" v="5" dt="2025-03-22T01:25:14.267"/>
    <p1510:client id="{1B3A0CC4-9F0A-C41B-1E86-1E159E9BBA07}" v="1236" dt="2025-03-22T01:22:40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E36562DE-9838-77FF-F97E-8B8B8C8C3B96}"/>
    <pc:docChg chg="addSld modSld">
      <pc:chgData name="CARLOS AUGUSTO LOMBARDI GARCIA" userId="S::garcia.carlos@fatec.sp.gov.br::3a320f2d-d48f-476a-b51c-9d8336d8a9ad" providerId="AD" clId="Web-{E36562DE-9838-77FF-F97E-8B8B8C8C3B96}" dt="2020-09-18T00:17:16.588" v="647" actId="1076"/>
      <pc:docMkLst>
        <pc:docMk/>
      </pc:docMkLst>
      <pc:sldChg chg="modSp">
        <pc:chgData name="CARLOS AUGUSTO LOMBARDI GARCIA" userId="S::garcia.carlos@fatec.sp.gov.br::3a320f2d-d48f-476a-b51c-9d8336d8a9ad" providerId="AD" clId="Web-{E36562DE-9838-77FF-F97E-8B8B8C8C3B96}" dt="2020-09-18T00:08:37.006" v="143" actId="20577"/>
        <pc:sldMkLst>
          <pc:docMk/>
          <pc:sldMk cId="3483276699" sldId="370"/>
        </pc:sldMkLst>
        <pc:spChg chg="mod">
          <ac:chgData name="CARLOS AUGUSTO LOMBARDI GARCIA" userId="S::garcia.carlos@fatec.sp.gov.br::3a320f2d-d48f-476a-b51c-9d8336d8a9ad" providerId="AD" clId="Web-{E36562DE-9838-77FF-F97E-8B8B8C8C3B96}" dt="2020-09-18T00:08:37.006" v="143" actId="20577"/>
          <ac:spMkLst>
            <pc:docMk/>
            <pc:sldMk cId="3483276699" sldId="370"/>
            <ac:spMk id="407555" creationId="{00000000-0000-0000-0000-000000000000}"/>
          </ac:spMkLst>
        </pc:spChg>
      </pc:sldChg>
      <pc:sldChg chg="modSp new">
        <pc:chgData name="CARLOS AUGUSTO LOMBARDI GARCIA" userId="S::garcia.carlos@fatec.sp.gov.br::3a320f2d-d48f-476a-b51c-9d8336d8a9ad" providerId="AD" clId="Web-{E36562DE-9838-77FF-F97E-8B8B8C8C3B96}" dt="2020-09-18T00:17:16.588" v="647" actId="1076"/>
        <pc:sldMkLst>
          <pc:docMk/>
          <pc:sldMk cId="4274408031" sldId="394"/>
        </pc:sldMkLst>
        <pc:spChg chg="mod">
          <ac:chgData name="CARLOS AUGUSTO LOMBARDI GARCIA" userId="S::garcia.carlos@fatec.sp.gov.br::3a320f2d-d48f-476a-b51c-9d8336d8a9ad" providerId="AD" clId="Web-{E36562DE-9838-77FF-F97E-8B8B8C8C3B96}" dt="2020-09-18T00:08:49.085" v="177" actId="20577"/>
          <ac:spMkLst>
            <pc:docMk/>
            <pc:sldMk cId="4274408031" sldId="394"/>
            <ac:spMk id="2" creationId="{A7E39C23-058C-4B36-96F5-F82E628120E7}"/>
          </ac:spMkLst>
        </pc:spChg>
        <pc:spChg chg="mod">
          <ac:chgData name="CARLOS AUGUSTO LOMBARDI GARCIA" userId="S::garcia.carlos@fatec.sp.gov.br::3a320f2d-d48f-476a-b51c-9d8336d8a9ad" providerId="AD" clId="Web-{E36562DE-9838-77FF-F97E-8B8B8C8C3B96}" dt="2020-09-18T00:17:16.588" v="647" actId="1076"/>
          <ac:spMkLst>
            <pc:docMk/>
            <pc:sldMk cId="4274408031" sldId="394"/>
            <ac:spMk id="3" creationId="{634DF9B3-1B1B-4707-B297-BA5C79742B31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2B900E3-7C45-0753-8701-9B93275FDB8E}"/>
    <pc:docChg chg="addSld modSld sldOrd">
      <pc:chgData name="CARLOS AUGUSTO LOMBARDI GARCIA" userId="S::garcia.carlos@fatec.sp.gov.br::3a320f2d-d48f-476a-b51c-9d8336d8a9ad" providerId="AD" clId="Web-{92B900E3-7C45-0753-8701-9B93275FDB8E}" dt="2022-03-25T00:00:06.643" v="98" actId="20577"/>
      <pc:docMkLst>
        <pc:docMk/>
      </pc:docMkLst>
      <pc:sldChg chg="ord">
        <pc:chgData name="CARLOS AUGUSTO LOMBARDI GARCIA" userId="S::garcia.carlos@fatec.sp.gov.br::3a320f2d-d48f-476a-b51c-9d8336d8a9ad" providerId="AD" clId="Web-{92B900E3-7C45-0753-8701-9B93275FDB8E}" dt="2022-03-24T23:55:00.885" v="29"/>
        <pc:sldMkLst>
          <pc:docMk/>
          <pc:sldMk cId="3483276699" sldId="370"/>
        </pc:sldMkLst>
      </pc:sldChg>
      <pc:sldChg chg="modSp">
        <pc:chgData name="CARLOS AUGUSTO LOMBARDI GARCIA" userId="S::garcia.carlos@fatec.sp.gov.br::3a320f2d-d48f-476a-b51c-9d8336d8a9ad" providerId="AD" clId="Web-{92B900E3-7C45-0753-8701-9B93275FDB8E}" dt="2022-03-25T00:00:06.643" v="98" actId="20577"/>
        <pc:sldMkLst>
          <pc:docMk/>
          <pc:sldMk cId="1705919494" sldId="371"/>
        </pc:sldMkLst>
        <pc:spChg chg="mod">
          <ac:chgData name="CARLOS AUGUSTO LOMBARDI GARCIA" userId="S::garcia.carlos@fatec.sp.gov.br::3a320f2d-d48f-476a-b51c-9d8336d8a9ad" providerId="AD" clId="Web-{92B900E3-7C45-0753-8701-9B93275FDB8E}" dt="2022-03-25T00:00:06.643" v="98" actId="20577"/>
          <ac:spMkLst>
            <pc:docMk/>
            <pc:sldMk cId="1705919494" sldId="371"/>
            <ac:spMk id="408579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92B900E3-7C45-0753-8701-9B93275FDB8E}" dt="2022-03-24T23:56:32.387" v="39" actId="20577"/>
        <pc:sldMkLst>
          <pc:docMk/>
          <pc:sldMk cId="2198323225" sldId="379"/>
        </pc:sldMkLst>
        <pc:spChg chg="mod">
          <ac:chgData name="CARLOS AUGUSTO LOMBARDI GARCIA" userId="S::garcia.carlos@fatec.sp.gov.br::3a320f2d-d48f-476a-b51c-9d8336d8a9ad" providerId="AD" clId="Web-{92B900E3-7C45-0753-8701-9B93275FDB8E}" dt="2022-03-24T23:56:32.387" v="39" actId="20577"/>
          <ac:spMkLst>
            <pc:docMk/>
            <pc:sldMk cId="2198323225" sldId="379"/>
            <ac:spMk id="3" creationId="{00000000-0000-0000-0000-000000000000}"/>
          </ac:spMkLst>
        </pc:spChg>
      </pc:sldChg>
      <pc:sldChg chg="ord">
        <pc:chgData name="CARLOS AUGUSTO LOMBARDI GARCIA" userId="S::garcia.carlos@fatec.sp.gov.br::3a320f2d-d48f-476a-b51c-9d8336d8a9ad" providerId="AD" clId="Web-{92B900E3-7C45-0753-8701-9B93275FDB8E}" dt="2022-03-24T23:55:00.885" v="28"/>
        <pc:sldMkLst>
          <pc:docMk/>
          <pc:sldMk cId="4274408031" sldId="394"/>
        </pc:sldMkLst>
      </pc:sldChg>
      <pc:sldChg chg="modSp new">
        <pc:chgData name="CARLOS AUGUSTO LOMBARDI GARCIA" userId="S::garcia.carlos@fatec.sp.gov.br::3a320f2d-d48f-476a-b51c-9d8336d8a9ad" providerId="AD" clId="Web-{92B900E3-7C45-0753-8701-9B93275FDB8E}" dt="2022-03-24T23:54:21.119" v="25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92B900E3-7C45-0753-8701-9B93275FDB8E}" dt="2022-03-24T23:50:29.379" v="3" actId="20577"/>
          <ac:spMkLst>
            <pc:docMk/>
            <pc:sldMk cId="1408220367" sldId="395"/>
            <ac:spMk id="2" creationId="{277F507F-6660-5F82-5AE5-6AE5D139DEB2}"/>
          </ac:spMkLst>
        </pc:spChg>
        <pc:spChg chg="mod">
          <ac:chgData name="CARLOS AUGUSTO LOMBARDI GARCIA" userId="S::garcia.carlos@fatec.sp.gov.br::3a320f2d-d48f-476a-b51c-9d8336d8a9ad" providerId="AD" clId="Web-{92B900E3-7C45-0753-8701-9B93275FDB8E}" dt="2022-03-24T23:54:21.119" v="25" actId="20577"/>
          <ac:spMkLst>
            <pc:docMk/>
            <pc:sldMk cId="1408220367" sldId="395"/>
            <ac:spMk id="3" creationId="{547841D6-EE5B-6DFF-B602-7E0145FB36A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482F0194-016C-C197-DB54-30D23C0EBC48}"/>
    <pc:docChg chg="addSld modSld">
      <pc:chgData name="CARLOS AUGUSTO LOMBARDI GARCIA" userId="S::garcia.carlos@fatec.sp.gov.br::3a320f2d-d48f-476a-b51c-9d8336d8a9ad" providerId="AD" clId="Web-{482F0194-016C-C197-DB54-30D23C0EBC48}" dt="2021-03-26T00:03:29.322" v="32" actId="14100"/>
      <pc:docMkLst>
        <pc:docMk/>
      </pc:docMkLst>
      <pc:sldChg chg="addSp delSp modSp new mod modClrScheme chgLayout">
        <pc:chgData name="CARLOS AUGUSTO LOMBARDI GARCIA" userId="S::garcia.carlos@fatec.sp.gov.br::3a320f2d-d48f-476a-b51c-9d8336d8a9ad" providerId="AD" clId="Web-{482F0194-016C-C197-DB54-30D23C0EBC48}" dt="2021-03-26T00:03:29.322" v="32" actId="14100"/>
        <pc:sldMkLst>
          <pc:docMk/>
          <pc:sldMk cId="17509360" sldId="395"/>
        </pc:sldMkLst>
        <pc:spChg chg="del">
          <ac:chgData name="CARLOS AUGUSTO LOMBARDI GARCIA" userId="S::garcia.carlos@fatec.sp.gov.br::3a320f2d-d48f-476a-b51c-9d8336d8a9ad" providerId="AD" clId="Web-{482F0194-016C-C197-DB54-30D23C0EBC48}" dt="2021-03-26T00:01:39.400" v="1"/>
          <ac:spMkLst>
            <pc:docMk/>
            <pc:sldMk cId="17509360" sldId="395"/>
            <ac:spMk id="2" creationId="{E2B9F39E-B723-4A1E-9893-5E11ED3B570A}"/>
          </ac:spMkLst>
        </pc:spChg>
        <pc:spChg chg="del">
          <ac:chgData name="CARLOS AUGUSTO LOMBARDI GARCIA" userId="S::garcia.carlos@fatec.sp.gov.br::3a320f2d-d48f-476a-b51c-9d8336d8a9ad" providerId="AD" clId="Web-{482F0194-016C-C197-DB54-30D23C0EBC48}" dt="2021-03-26T00:01:39.400" v="1"/>
          <ac:spMkLst>
            <pc:docMk/>
            <pc:sldMk cId="17509360" sldId="395"/>
            <ac:spMk id="3" creationId="{4395FAFE-3847-49C1-941D-CE52CDA4599F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38.618" v="21" actId="1076"/>
          <ac:spMkLst>
            <pc:docMk/>
            <pc:sldMk cId="17509360" sldId="395"/>
            <ac:spMk id="4" creationId="{399FD4C0-36B4-4F9B-BFB7-1C22AD39FCDC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43.650" v="23" actId="14100"/>
          <ac:spMkLst>
            <pc:docMk/>
            <pc:sldMk cId="17509360" sldId="395"/>
            <ac:spMk id="5" creationId="{30FED452-2158-4842-81F4-2CA177E752B2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48.556" v="25" actId="1076"/>
          <ac:spMkLst>
            <pc:docMk/>
            <pc:sldMk cId="17509360" sldId="395"/>
            <ac:spMk id="6" creationId="{594298C4-CD10-4363-B239-053DB3531CB5}"/>
          </ac:spMkLst>
        </pc:spChg>
        <pc:cxnChg chg="add del mod">
          <ac:chgData name="CARLOS AUGUSTO LOMBARDI GARCIA" userId="S::garcia.carlos@fatec.sp.gov.br::3a320f2d-d48f-476a-b51c-9d8336d8a9ad" providerId="AD" clId="Web-{482F0194-016C-C197-DB54-30D23C0EBC48}" dt="2021-03-26T00:03:06.993" v="29"/>
          <ac:cxnSpMkLst>
            <pc:docMk/>
            <pc:sldMk cId="17509360" sldId="395"/>
            <ac:cxnSpMk id="7" creationId="{FA9E42D6-A382-4B31-878E-72D0A9E89FAF}"/>
          </ac:cxnSpMkLst>
        </pc:cxnChg>
        <pc:cxnChg chg="add mod">
          <ac:chgData name="CARLOS AUGUSTO LOMBARDI GARCIA" userId="S::garcia.carlos@fatec.sp.gov.br::3a320f2d-d48f-476a-b51c-9d8336d8a9ad" providerId="AD" clId="Web-{482F0194-016C-C197-DB54-30D23C0EBC48}" dt="2021-03-26T00:03:29.322" v="32" actId="14100"/>
          <ac:cxnSpMkLst>
            <pc:docMk/>
            <pc:sldMk cId="17509360" sldId="395"/>
            <ac:cxnSpMk id="8" creationId="{957C7D88-FCBB-4B09-A6AC-BC082F08DD40}"/>
          </ac:cxnSpMkLst>
        </pc:cxnChg>
      </pc:sldChg>
    </pc:docChg>
  </pc:docChgLst>
  <pc:docChgLst>
    <pc:chgData name="CARLOS AUGUSTO LOMBARDI GARCIA" userId="S::garcia.carlos@fatec.sp.gov.br::3a320f2d-d48f-476a-b51c-9d8336d8a9ad" providerId="AD" clId="Web-{98BB00A6-3759-EF22-CEAB-31B88B7B80F0}"/>
    <pc:docChg chg="modSld">
      <pc:chgData name="CARLOS AUGUSTO LOMBARDI GARCIA" userId="S::garcia.carlos@fatec.sp.gov.br::3a320f2d-d48f-476a-b51c-9d8336d8a9ad" providerId="AD" clId="Web-{98BB00A6-3759-EF22-CEAB-31B88B7B80F0}" dt="2021-08-26T22:25:04.619" v="11" actId="20577"/>
      <pc:docMkLst>
        <pc:docMk/>
      </pc:docMkLst>
      <pc:sldChg chg="modSp">
        <pc:chgData name="CARLOS AUGUSTO LOMBARDI GARCIA" userId="S::garcia.carlos@fatec.sp.gov.br::3a320f2d-d48f-476a-b51c-9d8336d8a9ad" providerId="AD" clId="Web-{98BB00A6-3759-EF22-CEAB-31B88B7B80F0}" dt="2021-08-26T22:25:04.619" v="11" actId="20577"/>
        <pc:sldMkLst>
          <pc:docMk/>
          <pc:sldMk cId="872047432" sldId="393"/>
        </pc:sldMkLst>
        <pc:spChg chg="mod">
          <ac:chgData name="CARLOS AUGUSTO LOMBARDI GARCIA" userId="S::garcia.carlos@fatec.sp.gov.br::3a320f2d-d48f-476a-b51c-9d8336d8a9ad" providerId="AD" clId="Web-{98BB00A6-3759-EF22-CEAB-31B88B7B80F0}" dt="2021-08-26T22:25:04.619" v="11" actId="20577"/>
          <ac:spMkLst>
            <pc:docMk/>
            <pc:sldMk cId="872047432" sldId="393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58F9A1C-F47E-B8C1-09A9-61BC5DD8A523}"/>
    <pc:docChg chg="delSld">
      <pc:chgData name="CARLOS AUGUSTO LOMBARDI GARCIA" userId="S::garcia.carlos@fatec.sp.gov.br::3a320f2d-d48f-476a-b51c-9d8336d8a9ad" providerId="AD" clId="Web-{958F9A1C-F47E-B8C1-09A9-61BC5DD8A523}" dt="2021-08-13T00:55:12.243" v="0"/>
      <pc:docMkLst>
        <pc:docMk/>
      </pc:docMkLst>
      <pc:sldChg chg="del">
        <pc:chgData name="CARLOS AUGUSTO LOMBARDI GARCIA" userId="S::garcia.carlos@fatec.sp.gov.br::3a320f2d-d48f-476a-b51c-9d8336d8a9ad" providerId="AD" clId="Web-{958F9A1C-F47E-B8C1-09A9-61BC5DD8A523}" dt="2021-08-13T00:55:12.243" v="0"/>
        <pc:sldMkLst>
          <pc:docMk/>
          <pc:sldMk cId="17509360" sldId="395"/>
        </pc:sldMkLst>
      </pc:sldChg>
    </pc:docChg>
  </pc:docChgLst>
  <pc:docChgLst>
    <pc:chgData name="CARLOS AUGUSTO LOMBARDI GARCIA" userId="S::garcia.carlos@fatec.sp.gov.br::3a320f2d-d48f-476a-b51c-9d8336d8a9ad" providerId="AD" clId="Web-{0815201B-A213-E92C-FDAF-6347AEF0C869}"/>
    <pc:docChg chg="delSld">
      <pc:chgData name="CARLOS AUGUSTO LOMBARDI GARCIA" userId="S::garcia.carlos@fatec.sp.gov.br::3a320f2d-d48f-476a-b51c-9d8336d8a9ad" providerId="AD" clId="Web-{0815201B-A213-E92C-FDAF-6347AEF0C869}" dt="2023-04-13T23:24:01.265" v="0"/>
      <pc:docMkLst>
        <pc:docMk/>
      </pc:docMkLst>
      <pc:sldChg chg="del">
        <pc:chgData name="CARLOS AUGUSTO LOMBARDI GARCIA" userId="S::garcia.carlos@fatec.sp.gov.br::3a320f2d-d48f-476a-b51c-9d8336d8a9ad" providerId="AD" clId="Web-{0815201B-A213-E92C-FDAF-6347AEF0C869}" dt="2023-04-13T23:24:01.265" v="0"/>
        <pc:sldMkLst>
          <pc:docMk/>
          <pc:sldMk cId="3483276699" sldId="370"/>
        </pc:sldMkLst>
      </pc:sldChg>
    </pc:docChg>
  </pc:docChgLst>
  <pc:docChgLst>
    <pc:chgData name="CARLOS AUGUSTO LOMBARDI GARCIA" userId="S::garcia.carlos@fatec.sp.gov.br::3a320f2d-d48f-476a-b51c-9d8336d8a9ad" providerId="AD" clId="Web-{9103F3A4-6CDB-855C-7EAE-C5474AFB290E}"/>
    <pc:docChg chg="modSld">
      <pc:chgData name="CARLOS AUGUSTO LOMBARDI GARCIA" userId="S::garcia.carlos@fatec.sp.gov.br::3a320f2d-d48f-476a-b51c-9d8336d8a9ad" providerId="AD" clId="Web-{9103F3A4-6CDB-855C-7EAE-C5474AFB290E}" dt="2023-03-22T01:12:22.148" v="65" actId="20577"/>
      <pc:docMkLst>
        <pc:docMk/>
      </pc:docMkLst>
      <pc:sldChg chg="modSp">
        <pc:chgData name="CARLOS AUGUSTO LOMBARDI GARCIA" userId="S::garcia.carlos@fatec.sp.gov.br::3a320f2d-d48f-476a-b51c-9d8336d8a9ad" providerId="AD" clId="Web-{9103F3A4-6CDB-855C-7EAE-C5474AFB290E}" dt="2023-03-22T01:12:22.148" v="65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9103F3A4-6CDB-855C-7EAE-C5474AFB290E}" dt="2023-03-22T01:12:22.148" v="65" actId="20577"/>
          <ac:spMkLst>
            <pc:docMk/>
            <pc:sldMk cId="1408220367" sldId="395"/>
            <ac:spMk id="3" creationId="{547841D6-EE5B-6DFF-B602-7E0145FB36A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00036F93-ED2F-F54D-20C0-2968119A075A}"/>
    <pc:docChg chg="delSld">
      <pc:chgData name="CARLOS AUGUSTO LOMBARDI GARCIA" userId="S::garcia.carlos@fatec.sp.gov.br::3a320f2d-d48f-476a-b51c-9d8336d8a9ad" providerId="AD" clId="Web-{00036F93-ED2F-F54D-20C0-2968119A075A}" dt="2025-03-22T01:25:14.267" v="4"/>
      <pc:docMkLst>
        <pc:docMk/>
      </pc:docMkLst>
      <pc:sldChg chg="del">
        <pc:chgData name="CARLOS AUGUSTO LOMBARDI GARCIA" userId="S::garcia.carlos@fatec.sp.gov.br::3a320f2d-d48f-476a-b51c-9d8336d8a9ad" providerId="AD" clId="Web-{00036F93-ED2F-F54D-20C0-2968119A075A}" dt="2025-03-22T01:25:14.267" v="1"/>
        <pc:sldMkLst>
          <pc:docMk/>
          <pc:sldMk cId="2802271009" sldId="372"/>
        </pc:sldMkLst>
      </pc:sldChg>
      <pc:sldChg chg="del">
        <pc:chgData name="CARLOS AUGUSTO LOMBARDI GARCIA" userId="S::garcia.carlos@fatec.sp.gov.br::3a320f2d-d48f-476a-b51c-9d8336d8a9ad" providerId="AD" clId="Web-{00036F93-ED2F-F54D-20C0-2968119A075A}" dt="2025-03-22T01:25:14.267" v="3"/>
        <pc:sldMkLst>
          <pc:docMk/>
          <pc:sldMk cId="2198323225" sldId="379"/>
        </pc:sldMkLst>
      </pc:sldChg>
      <pc:sldChg chg="del">
        <pc:chgData name="CARLOS AUGUSTO LOMBARDI GARCIA" userId="S::garcia.carlos@fatec.sp.gov.br::3a320f2d-d48f-476a-b51c-9d8336d8a9ad" providerId="AD" clId="Web-{00036F93-ED2F-F54D-20C0-2968119A075A}" dt="2025-03-22T01:25:14.267" v="0"/>
        <pc:sldMkLst>
          <pc:docMk/>
          <pc:sldMk cId="1255275987" sldId="388"/>
        </pc:sldMkLst>
      </pc:sldChg>
      <pc:sldChg chg="del">
        <pc:chgData name="CARLOS AUGUSTO LOMBARDI GARCIA" userId="S::garcia.carlos@fatec.sp.gov.br::3a320f2d-d48f-476a-b51c-9d8336d8a9ad" providerId="AD" clId="Web-{00036F93-ED2F-F54D-20C0-2968119A075A}" dt="2025-03-22T01:25:14.267" v="4"/>
        <pc:sldMkLst>
          <pc:docMk/>
          <pc:sldMk cId="872047432" sldId="393"/>
        </pc:sldMkLst>
      </pc:sldChg>
      <pc:sldChg chg="del">
        <pc:chgData name="CARLOS AUGUSTO LOMBARDI GARCIA" userId="S::garcia.carlos@fatec.sp.gov.br::3a320f2d-d48f-476a-b51c-9d8336d8a9ad" providerId="AD" clId="Web-{00036F93-ED2F-F54D-20C0-2968119A075A}" dt="2025-03-22T01:25:14.267" v="2"/>
        <pc:sldMkLst>
          <pc:docMk/>
          <pc:sldMk cId="4274408031" sldId="394"/>
        </pc:sldMkLst>
      </pc:sldChg>
    </pc:docChg>
  </pc:docChgLst>
  <pc:docChgLst>
    <pc:chgData name="CARLOS AUGUSTO LOMBARDI GARCIA" userId="S::garcia.carlos@fatec.sp.gov.br::3a320f2d-d48f-476a-b51c-9d8336d8a9ad" providerId="AD" clId="Web-{075543BA-5971-5AF5-BF40-089B418099CC}"/>
    <pc:docChg chg="modSld">
      <pc:chgData name="CARLOS AUGUSTO LOMBARDI GARCIA" userId="S::garcia.carlos@fatec.sp.gov.br::3a320f2d-d48f-476a-b51c-9d8336d8a9ad" providerId="AD" clId="Web-{075543BA-5971-5AF5-BF40-089B418099CC}" dt="2023-09-22T23:55:39.728" v="16" actId="20577"/>
      <pc:docMkLst>
        <pc:docMk/>
      </pc:docMkLst>
      <pc:sldChg chg="modSp">
        <pc:chgData name="CARLOS AUGUSTO LOMBARDI GARCIA" userId="S::garcia.carlos@fatec.sp.gov.br::3a320f2d-d48f-476a-b51c-9d8336d8a9ad" providerId="AD" clId="Web-{075543BA-5971-5AF5-BF40-089B418099CC}" dt="2023-09-22T23:55:39.728" v="16" actId="20577"/>
        <pc:sldMkLst>
          <pc:docMk/>
          <pc:sldMk cId="2198323225" sldId="379"/>
        </pc:sldMkLst>
        <pc:spChg chg="mod">
          <ac:chgData name="CARLOS AUGUSTO LOMBARDI GARCIA" userId="S::garcia.carlos@fatec.sp.gov.br::3a320f2d-d48f-476a-b51c-9d8336d8a9ad" providerId="AD" clId="Web-{075543BA-5971-5AF5-BF40-089B418099CC}" dt="2023-09-22T23:55:39.728" v="16" actId="20577"/>
          <ac:spMkLst>
            <pc:docMk/>
            <pc:sldMk cId="2198323225" sldId="379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1B3A0CC4-9F0A-C41B-1E86-1E159E9BBA07}"/>
    <pc:docChg chg="addSld modSld">
      <pc:chgData name="CARLOS AUGUSTO LOMBARDI GARCIA" userId="S::garcia.carlos@fatec.sp.gov.br::3a320f2d-d48f-476a-b51c-9d8336d8a9ad" providerId="AD" clId="Web-{1B3A0CC4-9F0A-C41B-1E86-1E159E9BBA07}" dt="2025-03-22T01:22:40.728" v="1255" actId="20577"/>
      <pc:docMkLst>
        <pc:docMk/>
      </pc:docMkLst>
      <pc:sldChg chg="modSp">
        <pc:chgData name="CARLOS AUGUSTO LOMBARDI GARCIA" userId="S::garcia.carlos@fatec.sp.gov.br::3a320f2d-d48f-476a-b51c-9d8336d8a9ad" providerId="AD" clId="Web-{1B3A0CC4-9F0A-C41B-1E86-1E159E9BBA07}" dt="2025-03-22T01:12:14.446" v="1124" actId="20577"/>
        <pc:sldMkLst>
          <pc:docMk/>
          <pc:sldMk cId="1705919494" sldId="371"/>
        </pc:sldMkLst>
        <pc:spChg chg="mod">
          <ac:chgData name="CARLOS AUGUSTO LOMBARDI GARCIA" userId="S::garcia.carlos@fatec.sp.gov.br::3a320f2d-d48f-476a-b51c-9d8336d8a9ad" providerId="AD" clId="Web-{1B3A0CC4-9F0A-C41B-1E86-1E159E9BBA07}" dt="2025-03-22T01:12:14.446" v="1124" actId="20577"/>
          <ac:spMkLst>
            <pc:docMk/>
            <pc:sldMk cId="1705919494" sldId="371"/>
            <ac:spMk id="408579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1B3A0CC4-9F0A-C41B-1E86-1E159E9BBA07}" dt="2025-03-22T01:19:12.363" v="1163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1B3A0CC4-9F0A-C41B-1E86-1E159E9BBA07}" dt="2025-03-22T01:19:12.363" v="1163" actId="20577"/>
          <ac:spMkLst>
            <pc:docMk/>
            <pc:sldMk cId="1408220367" sldId="395"/>
            <ac:spMk id="3" creationId="{547841D6-EE5B-6DFF-B602-7E0145FB36A8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1:22:13.118" v="1240" actId="20577"/>
        <pc:sldMkLst>
          <pc:docMk/>
          <pc:sldMk cId="92501833" sldId="396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04:39.957" v="16" actId="20577"/>
          <ac:spMkLst>
            <pc:docMk/>
            <pc:sldMk cId="92501833" sldId="396"/>
            <ac:spMk id="2" creationId="{A0D55721-7A9A-9477-3045-B7E5EF2E15F5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1:22:13.118" v="1240" actId="20577"/>
          <ac:spMkLst>
            <pc:docMk/>
            <pc:sldMk cId="92501833" sldId="396"/>
            <ac:spMk id="3" creationId="{A463D115-AF82-BD06-BB83-8AC7679CB137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1:22:40.728" v="1255" actId="20577"/>
        <pc:sldMkLst>
          <pc:docMk/>
          <pc:sldMk cId="298029048" sldId="397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05:13.192" v="39" actId="20577"/>
          <ac:spMkLst>
            <pc:docMk/>
            <pc:sldMk cId="298029048" sldId="397"/>
            <ac:spMk id="2" creationId="{68022D3C-B989-43F8-18D3-A4FCC42F3F43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1:22:40.728" v="1255" actId="20577"/>
          <ac:spMkLst>
            <pc:docMk/>
            <pc:sldMk cId="298029048" sldId="397"/>
            <ac:spMk id="3" creationId="{4A94EB3D-EAC3-4C4F-A170-FA13BA346B19}"/>
          </ac:spMkLst>
        </pc:spChg>
      </pc:sldChg>
      <pc:sldChg chg="addSp delSp modSp new">
        <pc:chgData name="CARLOS AUGUSTO LOMBARDI GARCIA" userId="S::garcia.carlos@fatec.sp.gov.br::3a320f2d-d48f-476a-b51c-9d8336d8a9ad" providerId="AD" clId="Web-{1B3A0CC4-9F0A-C41B-1E86-1E159E9BBA07}" dt="2025-03-22T00:54:06.364" v="761"/>
        <pc:sldMkLst>
          <pc:docMk/>
          <pc:sldMk cId="2339926159" sldId="398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35:57.819" v="540" actId="20577"/>
          <ac:spMkLst>
            <pc:docMk/>
            <pc:sldMk cId="2339926159" sldId="398"/>
            <ac:spMk id="2" creationId="{FDF3EB85-0C62-BF02-1D21-D1E34D6D3809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0:53:59.755" v="757" actId="20577"/>
          <ac:spMkLst>
            <pc:docMk/>
            <pc:sldMk cId="2339926159" sldId="398"/>
            <ac:spMk id="3" creationId="{E407078C-FFEA-B94E-C903-DF92DA407349}"/>
          </ac:spMkLst>
        </pc:spChg>
        <pc:spChg chg="add del mod">
          <ac:chgData name="CARLOS AUGUSTO LOMBARDI GARCIA" userId="S::garcia.carlos@fatec.sp.gov.br::3a320f2d-d48f-476a-b51c-9d8336d8a9ad" providerId="AD" clId="Web-{1B3A0CC4-9F0A-C41B-1E86-1E159E9BBA07}" dt="2025-03-22T00:54:06.364" v="761"/>
          <ac:spMkLst>
            <pc:docMk/>
            <pc:sldMk cId="2339926159" sldId="398"/>
            <ac:spMk id="4" creationId="{C9EF1D90-2DF5-C125-A300-24142DD1B80E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0:58:53.231" v="853" actId="20577"/>
        <pc:sldMkLst>
          <pc:docMk/>
          <pc:sldMk cId="1385172220" sldId="399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57:03.759" v="831" actId="20577"/>
          <ac:spMkLst>
            <pc:docMk/>
            <pc:sldMk cId="1385172220" sldId="399"/>
            <ac:spMk id="2" creationId="{545B0F04-16B4-1FC2-D6A5-B9B1F93A216D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0:58:53.231" v="853" actId="20577"/>
          <ac:spMkLst>
            <pc:docMk/>
            <pc:sldMk cId="1385172220" sldId="399"/>
            <ac:spMk id="3" creationId="{91C31E57-1B7F-15CD-51DC-E6D1713CC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FATEC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Programação Avançada PL/SQL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22D3C-B989-43F8-18D3-A4FCC42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no PL/SQL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4EB3D-EAC3-4C4F-A170-FA13BA34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195"/>
            <a:ext cx="8915400" cy="5250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1400"/>
              <a:t>Todo comando precisa terminar em ponto-e-vírgula ";"</a:t>
            </a:r>
            <a:endParaRPr lang="pt-BR" sz="1400" dirty="0"/>
          </a:p>
          <a:p>
            <a:pPr marL="0" indent="0">
              <a:buNone/>
            </a:pPr>
            <a:r>
              <a:rPr lang="pt-BR" sz="1400"/>
              <a:t>É obrigatório que um </a:t>
            </a:r>
            <a:r>
              <a:rPr lang="pt-BR" sz="1400" err="1"/>
              <a:t>select</a:t>
            </a:r>
            <a:r>
              <a:rPr lang="pt-BR" sz="1400"/>
              <a:t> retorne apenas uma linha.</a:t>
            </a:r>
            <a:endParaRPr lang="pt-BR"/>
          </a:p>
          <a:p>
            <a:pPr marL="0" indent="0">
              <a:buNone/>
            </a:pPr>
            <a:r>
              <a:rPr lang="pt-BR" sz="1400" dirty="0"/>
              <a:t>A lista de colunas do </a:t>
            </a:r>
            <a:r>
              <a:rPr lang="pt-BR" sz="1400" err="1"/>
              <a:t>select</a:t>
            </a:r>
            <a:r>
              <a:rPr lang="pt-BR" sz="1400"/>
              <a:t> precisa corresponder a QUANTIDADE e ao TIPO de </a:t>
            </a:r>
            <a:r>
              <a:rPr lang="pt-BR" sz="1400" dirty="0"/>
              <a:t>variáveis que recebem o valor das colunas.</a:t>
            </a:r>
          </a:p>
          <a:p>
            <a:pPr marL="0" indent="0">
              <a:buNone/>
            </a:pPr>
            <a:r>
              <a:rPr lang="pt-BR" sz="1400" dirty="0"/>
              <a:t>As colunas do </a:t>
            </a:r>
            <a:r>
              <a:rPr lang="pt-BR" sz="1400" err="1"/>
              <a:t>select</a:t>
            </a:r>
            <a:r>
              <a:rPr lang="pt-BR" sz="1400" dirty="0"/>
              <a:t> são atribuídas a variáveis pela cláusula INTO, como abaixo: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declare</a:t>
            </a:r>
            <a:endParaRPr lang="pt-BR" sz="12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var_salario</a:t>
            </a:r>
            <a:r>
              <a:rPr lang="pt-BR" sz="1100" dirty="0"/>
              <a:t> </a:t>
            </a:r>
            <a:r>
              <a:rPr lang="pt-BR" sz="1100" err="1"/>
              <a:t>number</a:t>
            </a:r>
            <a:r>
              <a:rPr lang="pt-BR" sz="1100"/>
              <a:t>;</a:t>
            </a:r>
            <a:endParaRPr lang="pt-BR" sz="11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var_nome</a:t>
            </a:r>
            <a:r>
              <a:rPr lang="pt-BR" sz="1100"/>
              <a:t> varchar2(20);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 err="1"/>
              <a:t>begin</a:t>
            </a:r>
            <a:endParaRPr lang="pt-BR" sz="1200" dirty="0" err="1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select</a:t>
            </a:r>
            <a:r>
              <a:rPr lang="pt-BR" sz="1100" dirty="0"/>
              <a:t> salario, nome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into</a:t>
            </a:r>
            <a:r>
              <a:rPr lang="pt-BR" sz="1100" dirty="0"/>
              <a:t> </a:t>
            </a:r>
            <a:r>
              <a:rPr lang="pt-BR" sz="1100" err="1"/>
              <a:t>var_salario</a:t>
            </a:r>
            <a:r>
              <a:rPr lang="pt-BR" sz="1100" dirty="0"/>
              <a:t>, </a:t>
            </a:r>
            <a:r>
              <a:rPr lang="pt-BR" sz="1100" err="1"/>
              <a:t>var_nome</a:t>
            </a:r>
            <a:endParaRPr lang="pt-BR" sz="110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from</a:t>
            </a:r>
            <a:r>
              <a:rPr lang="pt-BR" sz="1100" dirty="0"/>
              <a:t> </a:t>
            </a:r>
            <a:r>
              <a:rPr lang="pt-BR" sz="1100" err="1"/>
              <a:t>tab_empregados</a:t>
            </a:r>
            <a:endParaRPr lang="pt-BR" sz="11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dirty="0"/>
              <a:t>Where </a:t>
            </a:r>
            <a:r>
              <a:rPr lang="pt-BR" sz="1100" err="1"/>
              <a:t>id_empregado</a:t>
            </a:r>
            <a:r>
              <a:rPr lang="pt-BR" sz="1100" dirty="0"/>
              <a:t> = 100;</a:t>
            </a:r>
          </a:p>
          <a:p>
            <a:pPr marL="457200" lvl="1" indent="0">
              <a:buNone/>
            </a:pPr>
            <a:r>
              <a:rPr lang="pt-BR" sz="1200" err="1"/>
              <a:t>end</a:t>
            </a:r>
            <a:r>
              <a:rPr lang="pt-BR" sz="1200"/>
              <a:t>;</a:t>
            </a:r>
          </a:p>
          <a:p>
            <a:pPr>
              <a:buNone/>
            </a:pPr>
            <a:r>
              <a:rPr lang="pt-BR" sz="1400"/>
              <a:t>Para imprimir mensagens, precisa de dois comandos. As mensagens serão impressas ao término do PL/SQL.</a:t>
            </a:r>
            <a:endParaRPr lang="pt-BR" sz="1400">
              <a:solidFill>
                <a:srgbClr val="000000"/>
              </a:solidFill>
            </a:endParaRPr>
          </a:p>
          <a:p>
            <a:pPr>
              <a:buNone/>
            </a:pPr>
            <a:r>
              <a:rPr lang="pt-BR" sz="1400"/>
              <a:t>O primeiro comando vc roda antes do pl/sql</a:t>
            </a:r>
            <a:endParaRPr lang="pt-BR" sz="1400" dirty="0"/>
          </a:p>
          <a:p>
            <a:pPr>
              <a:buNone/>
            </a:pPr>
            <a:r>
              <a:rPr lang="pt-BR" sz="1400"/>
              <a:t>  set severoutput on      </a:t>
            </a:r>
            <a:endParaRPr lang="pt-BR" sz="1400" dirty="0"/>
          </a:p>
          <a:p>
            <a:pPr>
              <a:buNone/>
            </a:pPr>
            <a:r>
              <a:rPr lang="pt-BR" sz="1400"/>
              <a:t>O segundo comando vc coloca dentro do seu código para imprimir as mensagens em uma linha.</a:t>
            </a:r>
            <a:endParaRPr lang="pt-BR" sz="1400" dirty="0"/>
          </a:p>
          <a:p>
            <a:pPr>
              <a:buNone/>
            </a:pPr>
            <a:r>
              <a:rPr lang="pt-BR" sz="1400"/>
              <a:t>  dbms_output.put_line('mensagem de texto');</a:t>
            </a:r>
            <a:endParaRPr lang="pt-BR" sz="1400">
              <a:solidFill>
                <a:srgbClr val="000000"/>
              </a:solidFill>
            </a:endParaRPr>
          </a:p>
          <a:p>
            <a:pPr>
              <a:buNone/>
            </a:pPr>
            <a:endParaRPr lang="pt-BR" sz="1400" dirty="0">
              <a:solidFill>
                <a:srgbClr val="404040"/>
              </a:solidFill>
            </a:endParaRPr>
          </a:p>
          <a:p>
            <a:pPr marL="5715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802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3EB85-0C62-BF02-1D21-D1E34D6D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básicas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7078C-FFEA-B94E-C903-DF92DA40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724"/>
            <a:ext cx="8915400" cy="5008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400"/>
              <a:t>A última linha do seu PL/SQL deve ser uma /</a:t>
            </a:r>
          </a:p>
          <a:p>
            <a:pPr marL="400050" lvl="1" indent="0">
              <a:buNone/>
            </a:pPr>
            <a:r>
              <a:rPr lang="pt-BR" sz="1200"/>
              <a:t>Declare</a:t>
            </a:r>
          </a:p>
          <a:p>
            <a:pPr marL="400050" lvl="1" indent="0">
              <a:buNone/>
            </a:pPr>
            <a:r>
              <a:rPr lang="pt-BR" sz="1200"/>
              <a:t>Begin</a:t>
            </a:r>
          </a:p>
          <a:p>
            <a:pPr marL="400050" lvl="1" indent="0">
              <a:buNone/>
            </a:pPr>
            <a:r>
              <a:rPr lang="pt-BR" sz="1200"/>
              <a:t>End;</a:t>
            </a:r>
          </a:p>
          <a:p>
            <a:pPr marL="400050" lvl="1" indent="0">
              <a:buNone/>
            </a:pPr>
            <a:r>
              <a:rPr lang="pt-BR" sz="1200"/>
              <a:t>/</a:t>
            </a:r>
          </a:p>
          <a:p>
            <a:pPr>
              <a:buFont typeface="Wingdings 3"/>
              <a:buChar char=""/>
            </a:pPr>
            <a:r>
              <a:rPr lang="pt-BR" sz="1400">
                <a:solidFill>
                  <a:srgbClr val="404040"/>
                </a:solidFill>
              </a:rPr>
              <a:t>Os tipos para declaração de variáveis são os mesmos usados nas colunas das tabelas:</a:t>
            </a:r>
            <a:endParaRPr lang="pt-BR" sz="1400" dirty="0">
              <a:solidFill>
                <a:srgbClr val="404040"/>
              </a:solidFill>
            </a:endParaRPr>
          </a:p>
          <a:p>
            <a:pPr lvl="1" indent="-342900">
              <a:buFont typeface="Courier New"/>
              <a:buChar char="o"/>
            </a:pPr>
            <a:r>
              <a:rPr lang="pt-BR" sz="1200"/>
              <a:t>varchar2(tamanho)</a:t>
            </a:r>
            <a:endParaRPr lang="pt-BR" sz="1200" dirty="0"/>
          </a:p>
          <a:p>
            <a:pPr lvl="1" indent="-342900">
              <a:buFont typeface="Courier New"/>
              <a:buChar char="o"/>
            </a:pPr>
            <a:r>
              <a:rPr lang="pt-BR" sz="1200"/>
              <a:t>date</a:t>
            </a:r>
          </a:p>
          <a:p>
            <a:pPr lvl="1" indent="-342900">
              <a:buFont typeface="Courier New"/>
              <a:buChar char="o"/>
            </a:pPr>
            <a:r>
              <a:rPr lang="pt-BR" sz="1200"/>
              <a:t>number(inteiros,decimais)</a:t>
            </a:r>
            <a:endParaRPr lang="pt-BR" sz="1200" dirty="0"/>
          </a:p>
          <a:p>
            <a:pPr>
              <a:buFont typeface="Wingdings 3,Sans-Serif"/>
              <a:buChar char=""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399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B0F04-16B4-1FC2-D6A5-B9B1F93A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31E57-1B7F-15CD-51DC-E6D1713C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2790"/>
            <a:ext cx="8915400" cy="530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if condição then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else if condição then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else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end if;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for i in 1 .. 100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Comando1;</a:t>
            </a: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 2;</a:t>
            </a: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 3;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while condição 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Comando1;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2;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3;</a:t>
            </a:r>
            <a:endParaRPr lang="en-US" sz="10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Comando1;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2;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exit when condição;</a:t>
            </a:r>
            <a:endParaRPr lang="en-US"/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>
              <a:buFont typeface="Wingdings 3"/>
              <a:buChar char=""/>
            </a:pPr>
            <a:endParaRPr lang="pt-BR" sz="1200" dirty="0">
              <a:solidFill>
                <a:srgbClr val="404040"/>
              </a:solidFill>
            </a:endParaRPr>
          </a:p>
          <a:p>
            <a:pPr>
              <a:buFont typeface="Wingdings 3,Sans-Serif" charset="2"/>
            </a:pPr>
            <a:endParaRPr lang="pt-BR" sz="1400" dirty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55721-7A9A-9477-3045-B7E5EF2E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básicos 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3D115-AF82-BD06-BB83-8AC7679C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/>
              <a:t>Criar um bloco anônimo para contar de 1 a 10 e no final imprimir a mensagem: Acabei</a:t>
            </a:r>
            <a:endParaRPr lang="pt-BR" dirty="0"/>
          </a:p>
          <a:p>
            <a:r>
              <a:rPr lang="pt-BR"/>
              <a:t>Criar um bloco anônimo para contar quantos pares existem entre 1 e 10 e imprimir o resultado. A função do oracle que testa o resto é mod()</a:t>
            </a:r>
          </a:p>
          <a:p>
            <a:r>
              <a:rPr lang="pt-BR"/>
              <a:t>Criar um bloco anônimo para imprimir o nome do funcionário com employee_id=110</a:t>
            </a:r>
            <a:endParaRPr lang="pt-BR" dirty="0"/>
          </a:p>
          <a:p>
            <a:r>
              <a:rPr lang="pt-BR"/>
              <a:t>Criar um bloco anônimo que monte a string abaixo para o funcionário 110 imprimindo na tela.</a:t>
            </a:r>
            <a:endParaRPr lang="pt-BR" dirty="0"/>
          </a:p>
          <a:p>
            <a:pPr marL="400050" lvl="1" indent="0">
              <a:buNone/>
            </a:pPr>
            <a:r>
              <a:rPr lang="pt-BR">
                <a:ea typeface="+mn-lt"/>
                <a:cs typeface="+mn-lt"/>
              </a:rPr>
              <a:t>Nome: John Chen</a:t>
            </a:r>
          </a:p>
          <a:p>
            <a:pPr marL="400050" lvl="1" indent="0">
              <a:buNone/>
            </a:pPr>
            <a:r>
              <a:rPr lang="pt-BR">
                <a:ea typeface="+mn-lt"/>
                <a:cs typeface="+mn-lt"/>
              </a:rPr>
              <a:t>Telefone:   515.124.4269</a:t>
            </a:r>
          </a:p>
          <a:p>
            <a:pPr marL="400050" lvl="1" indent="0">
              <a:buNone/>
            </a:pPr>
            <a:r>
              <a:rPr lang="pt-BR">
                <a:ea typeface="+mn-lt"/>
                <a:cs typeface="+mn-lt"/>
              </a:rPr>
              <a:t>Salário:  8200</a:t>
            </a:r>
            <a:endParaRPr lang="pt-BR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0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507F-6660-5F82-5AE5-6AE5D139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Criar</a:t>
            </a:r>
            <a:r>
              <a:rPr lang="en-US"/>
              <a:t>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41D6-EE5B-6DFF-B602-7E0145FB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</a:rPr>
              <a:t>Crie uma procedure capaz de alterar o salário de um empregado de um departamento.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pt-BR" dirty="0">
                <a:ea typeface="+mn-lt"/>
                <a:cs typeface="+mn-lt"/>
              </a:rPr>
              <a:t>Os parâmetros devem ser código do empregado, o código do departamento e o percentual de reajuste.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pt-BR">
                <a:ea typeface="+mn-lt"/>
                <a:cs typeface="+mn-lt"/>
              </a:rPr>
              <a:t>Antes de encerrar a procedure imprima o novo valor do salário.</a:t>
            </a:r>
            <a:endParaRPr lang="pt-BR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pt-BR"/>
              <a:t>Lembrar de usar commit para salvar os dados</a:t>
            </a: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Para imprimir usar a procedure interna do </a:t>
            </a:r>
            <a:r>
              <a:rPr lang="pt-BR" dirty="0" err="1"/>
              <a:t>oracle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err="1"/>
              <a:t>dbms_output.put_line</a:t>
            </a:r>
            <a:r>
              <a:rPr lang="pt-BR" dirty="0"/>
              <a:t>('texto');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Criar Função</a:t>
            </a:r>
            <a:endParaRPr lang="pt-BR" altLang="pt-BR" sz="240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Criar uma função capaz de retornar o total de funcionários de um departamento.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Os parâmetros devem ser o nome do departamento.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O retorno é o total de funcionários localizados.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59194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E229B-A05C-4D76-A065-8FF2E4E82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0441C6-1686-4242-A6A5-5B34EA420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8C9DFC-1C13-44C5-AFD0-5393CFBE5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33a0b-1c73-43b9-92e2-aa1188398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Cacho</vt:lpstr>
      <vt:lpstr>FATEC</vt:lpstr>
      <vt:lpstr>Regras no PL/SQL</vt:lpstr>
      <vt:lpstr>Regras básicas II</vt:lpstr>
      <vt:lpstr>Estruturas de controle</vt:lpstr>
      <vt:lpstr>Exercícios básicos I</vt:lpstr>
      <vt:lpstr>Criar Procedure</vt:lpstr>
      <vt:lpstr>Criar Função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calgarcia@gmail.com</dc:creator>
  <cp:revision>294</cp:revision>
  <dcterms:created xsi:type="dcterms:W3CDTF">2015-07-20T16:44:03Z</dcterms:created>
  <dcterms:modified xsi:type="dcterms:W3CDTF">2025-03-22T01:25:14Z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2800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