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4"/>
  </p:sldMasterIdLst>
  <p:sldIdLst>
    <p:sldId id="256" r:id="rId5"/>
    <p:sldId id="397" r:id="rId6"/>
    <p:sldId id="398" r:id="rId7"/>
    <p:sldId id="399" r:id="rId8"/>
    <p:sldId id="393" r:id="rId9"/>
    <p:sldId id="379" r:id="rId10"/>
    <p:sldId id="394" r:id="rId11"/>
    <p:sldId id="372" r:id="rId12"/>
    <p:sldId id="38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A0CC4-9F0A-C41B-1E86-1E159E9BBA07}" v="1236" dt="2025-03-22T01:22:40.728"/>
    <p1510:client id="{9FD589E9-0368-1C6F-AF99-2628D384FBF1}" v="3" dt="2025-03-22T01:25:38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LOMBARDI GARCIA" userId="S::garcia.carlos@fatec.sp.gov.br::3a320f2d-d48f-476a-b51c-9d8336d8a9ad" providerId="AD" clId="Web-{E36562DE-9838-77FF-F97E-8B8B8C8C3B96}"/>
    <pc:docChg chg="addSld modSld">
      <pc:chgData name="CARLOS AUGUSTO LOMBARDI GARCIA" userId="S::garcia.carlos@fatec.sp.gov.br::3a320f2d-d48f-476a-b51c-9d8336d8a9ad" providerId="AD" clId="Web-{E36562DE-9838-77FF-F97E-8B8B8C8C3B96}" dt="2020-09-18T00:17:16.588" v="647" actId="1076"/>
      <pc:docMkLst>
        <pc:docMk/>
      </pc:docMkLst>
      <pc:sldChg chg="modSp">
        <pc:chgData name="CARLOS AUGUSTO LOMBARDI GARCIA" userId="S::garcia.carlos@fatec.sp.gov.br::3a320f2d-d48f-476a-b51c-9d8336d8a9ad" providerId="AD" clId="Web-{E36562DE-9838-77FF-F97E-8B8B8C8C3B96}" dt="2020-09-18T00:08:37.006" v="143" actId="20577"/>
        <pc:sldMkLst>
          <pc:docMk/>
          <pc:sldMk cId="3483276699" sldId="370"/>
        </pc:sldMkLst>
        <pc:spChg chg="mod">
          <ac:chgData name="CARLOS AUGUSTO LOMBARDI GARCIA" userId="S::garcia.carlos@fatec.sp.gov.br::3a320f2d-d48f-476a-b51c-9d8336d8a9ad" providerId="AD" clId="Web-{E36562DE-9838-77FF-F97E-8B8B8C8C3B96}" dt="2020-09-18T00:08:37.006" v="143" actId="20577"/>
          <ac:spMkLst>
            <pc:docMk/>
            <pc:sldMk cId="3483276699" sldId="370"/>
            <ac:spMk id="407555" creationId="{00000000-0000-0000-0000-000000000000}"/>
          </ac:spMkLst>
        </pc:spChg>
      </pc:sldChg>
      <pc:sldChg chg="modSp new">
        <pc:chgData name="CARLOS AUGUSTO LOMBARDI GARCIA" userId="S::garcia.carlos@fatec.sp.gov.br::3a320f2d-d48f-476a-b51c-9d8336d8a9ad" providerId="AD" clId="Web-{E36562DE-9838-77FF-F97E-8B8B8C8C3B96}" dt="2020-09-18T00:17:16.588" v="647" actId="1076"/>
        <pc:sldMkLst>
          <pc:docMk/>
          <pc:sldMk cId="4274408031" sldId="394"/>
        </pc:sldMkLst>
        <pc:spChg chg="mod">
          <ac:chgData name="CARLOS AUGUSTO LOMBARDI GARCIA" userId="S::garcia.carlos@fatec.sp.gov.br::3a320f2d-d48f-476a-b51c-9d8336d8a9ad" providerId="AD" clId="Web-{E36562DE-9838-77FF-F97E-8B8B8C8C3B96}" dt="2020-09-18T00:08:49.085" v="177" actId="20577"/>
          <ac:spMkLst>
            <pc:docMk/>
            <pc:sldMk cId="4274408031" sldId="394"/>
            <ac:spMk id="2" creationId="{A7E39C23-058C-4B36-96F5-F82E628120E7}"/>
          </ac:spMkLst>
        </pc:spChg>
        <pc:spChg chg="mod">
          <ac:chgData name="CARLOS AUGUSTO LOMBARDI GARCIA" userId="S::garcia.carlos@fatec.sp.gov.br::3a320f2d-d48f-476a-b51c-9d8336d8a9ad" providerId="AD" clId="Web-{E36562DE-9838-77FF-F97E-8B8B8C8C3B96}" dt="2020-09-18T00:17:16.588" v="647" actId="1076"/>
          <ac:spMkLst>
            <pc:docMk/>
            <pc:sldMk cId="4274408031" sldId="394"/>
            <ac:spMk id="3" creationId="{634DF9B3-1B1B-4707-B297-BA5C79742B31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92B900E3-7C45-0753-8701-9B93275FDB8E}"/>
    <pc:docChg chg="addSld modSld sldOrd">
      <pc:chgData name="CARLOS AUGUSTO LOMBARDI GARCIA" userId="S::garcia.carlos@fatec.sp.gov.br::3a320f2d-d48f-476a-b51c-9d8336d8a9ad" providerId="AD" clId="Web-{92B900E3-7C45-0753-8701-9B93275FDB8E}" dt="2022-03-25T00:00:06.643" v="98" actId="20577"/>
      <pc:docMkLst>
        <pc:docMk/>
      </pc:docMkLst>
      <pc:sldChg chg="ord">
        <pc:chgData name="CARLOS AUGUSTO LOMBARDI GARCIA" userId="S::garcia.carlos@fatec.sp.gov.br::3a320f2d-d48f-476a-b51c-9d8336d8a9ad" providerId="AD" clId="Web-{92B900E3-7C45-0753-8701-9B93275FDB8E}" dt="2022-03-24T23:55:00.885" v="29"/>
        <pc:sldMkLst>
          <pc:docMk/>
          <pc:sldMk cId="3483276699" sldId="370"/>
        </pc:sldMkLst>
      </pc:sldChg>
      <pc:sldChg chg="modSp">
        <pc:chgData name="CARLOS AUGUSTO LOMBARDI GARCIA" userId="S::garcia.carlos@fatec.sp.gov.br::3a320f2d-d48f-476a-b51c-9d8336d8a9ad" providerId="AD" clId="Web-{92B900E3-7C45-0753-8701-9B93275FDB8E}" dt="2022-03-25T00:00:06.643" v="98" actId="20577"/>
        <pc:sldMkLst>
          <pc:docMk/>
          <pc:sldMk cId="1705919494" sldId="371"/>
        </pc:sldMkLst>
        <pc:spChg chg="mod">
          <ac:chgData name="CARLOS AUGUSTO LOMBARDI GARCIA" userId="S::garcia.carlos@fatec.sp.gov.br::3a320f2d-d48f-476a-b51c-9d8336d8a9ad" providerId="AD" clId="Web-{92B900E3-7C45-0753-8701-9B93275FDB8E}" dt="2022-03-25T00:00:06.643" v="98" actId="20577"/>
          <ac:spMkLst>
            <pc:docMk/>
            <pc:sldMk cId="1705919494" sldId="371"/>
            <ac:spMk id="408579" creationId="{00000000-0000-0000-0000-000000000000}"/>
          </ac:spMkLst>
        </pc:spChg>
      </pc:sldChg>
      <pc:sldChg chg="modSp">
        <pc:chgData name="CARLOS AUGUSTO LOMBARDI GARCIA" userId="S::garcia.carlos@fatec.sp.gov.br::3a320f2d-d48f-476a-b51c-9d8336d8a9ad" providerId="AD" clId="Web-{92B900E3-7C45-0753-8701-9B93275FDB8E}" dt="2022-03-24T23:56:32.387" v="39" actId="20577"/>
        <pc:sldMkLst>
          <pc:docMk/>
          <pc:sldMk cId="2198323225" sldId="379"/>
        </pc:sldMkLst>
        <pc:spChg chg="mod">
          <ac:chgData name="CARLOS AUGUSTO LOMBARDI GARCIA" userId="S::garcia.carlos@fatec.sp.gov.br::3a320f2d-d48f-476a-b51c-9d8336d8a9ad" providerId="AD" clId="Web-{92B900E3-7C45-0753-8701-9B93275FDB8E}" dt="2022-03-24T23:56:32.387" v="39" actId="20577"/>
          <ac:spMkLst>
            <pc:docMk/>
            <pc:sldMk cId="2198323225" sldId="379"/>
            <ac:spMk id="3" creationId="{00000000-0000-0000-0000-000000000000}"/>
          </ac:spMkLst>
        </pc:spChg>
      </pc:sldChg>
      <pc:sldChg chg="ord">
        <pc:chgData name="CARLOS AUGUSTO LOMBARDI GARCIA" userId="S::garcia.carlos@fatec.sp.gov.br::3a320f2d-d48f-476a-b51c-9d8336d8a9ad" providerId="AD" clId="Web-{92B900E3-7C45-0753-8701-9B93275FDB8E}" dt="2022-03-24T23:55:00.885" v="28"/>
        <pc:sldMkLst>
          <pc:docMk/>
          <pc:sldMk cId="4274408031" sldId="394"/>
        </pc:sldMkLst>
      </pc:sldChg>
      <pc:sldChg chg="modSp new">
        <pc:chgData name="CARLOS AUGUSTO LOMBARDI GARCIA" userId="S::garcia.carlos@fatec.sp.gov.br::3a320f2d-d48f-476a-b51c-9d8336d8a9ad" providerId="AD" clId="Web-{92B900E3-7C45-0753-8701-9B93275FDB8E}" dt="2022-03-24T23:54:21.119" v="25" actId="20577"/>
        <pc:sldMkLst>
          <pc:docMk/>
          <pc:sldMk cId="1408220367" sldId="395"/>
        </pc:sldMkLst>
        <pc:spChg chg="mod">
          <ac:chgData name="CARLOS AUGUSTO LOMBARDI GARCIA" userId="S::garcia.carlos@fatec.sp.gov.br::3a320f2d-d48f-476a-b51c-9d8336d8a9ad" providerId="AD" clId="Web-{92B900E3-7C45-0753-8701-9B93275FDB8E}" dt="2022-03-24T23:50:29.379" v="3" actId="20577"/>
          <ac:spMkLst>
            <pc:docMk/>
            <pc:sldMk cId="1408220367" sldId="395"/>
            <ac:spMk id="2" creationId="{277F507F-6660-5F82-5AE5-6AE5D139DEB2}"/>
          </ac:spMkLst>
        </pc:spChg>
        <pc:spChg chg="mod">
          <ac:chgData name="CARLOS AUGUSTO LOMBARDI GARCIA" userId="S::garcia.carlos@fatec.sp.gov.br::3a320f2d-d48f-476a-b51c-9d8336d8a9ad" providerId="AD" clId="Web-{92B900E3-7C45-0753-8701-9B93275FDB8E}" dt="2022-03-24T23:54:21.119" v="25" actId="20577"/>
          <ac:spMkLst>
            <pc:docMk/>
            <pc:sldMk cId="1408220367" sldId="395"/>
            <ac:spMk id="3" creationId="{547841D6-EE5B-6DFF-B602-7E0145FB36A8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9FD589E9-0368-1C6F-AF99-2628D384FBF1}"/>
    <pc:docChg chg="delSld">
      <pc:chgData name="CARLOS AUGUSTO LOMBARDI GARCIA" userId="S::garcia.carlos@fatec.sp.gov.br::3a320f2d-d48f-476a-b51c-9d8336d8a9ad" providerId="AD" clId="Web-{9FD589E9-0368-1C6F-AF99-2628D384FBF1}" dt="2025-03-22T01:25:38.230" v="2"/>
      <pc:docMkLst>
        <pc:docMk/>
      </pc:docMkLst>
      <pc:sldChg chg="del">
        <pc:chgData name="CARLOS AUGUSTO LOMBARDI GARCIA" userId="S::garcia.carlos@fatec.sp.gov.br::3a320f2d-d48f-476a-b51c-9d8336d8a9ad" providerId="AD" clId="Web-{9FD589E9-0368-1C6F-AF99-2628D384FBF1}" dt="2025-03-22T01:25:38.214" v="0"/>
        <pc:sldMkLst>
          <pc:docMk/>
          <pc:sldMk cId="1705919494" sldId="371"/>
        </pc:sldMkLst>
      </pc:sldChg>
      <pc:sldChg chg="del">
        <pc:chgData name="CARLOS AUGUSTO LOMBARDI GARCIA" userId="S::garcia.carlos@fatec.sp.gov.br::3a320f2d-d48f-476a-b51c-9d8336d8a9ad" providerId="AD" clId="Web-{9FD589E9-0368-1C6F-AF99-2628D384FBF1}" dt="2025-03-22T01:25:38.214" v="1"/>
        <pc:sldMkLst>
          <pc:docMk/>
          <pc:sldMk cId="1408220367" sldId="395"/>
        </pc:sldMkLst>
      </pc:sldChg>
      <pc:sldChg chg="del">
        <pc:chgData name="CARLOS AUGUSTO LOMBARDI GARCIA" userId="S::garcia.carlos@fatec.sp.gov.br::3a320f2d-d48f-476a-b51c-9d8336d8a9ad" providerId="AD" clId="Web-{9FD589E9-0368-1C6F-AF99-2628D384FBF1}" dt="2025-03-22T01:25:38.230" v="2"/>
        <pc:sldMkLst>
          <pc:docMk/>
          <pc:sldMk cId="92501833" sldId="396"/>
        </pc:sldMkLst>
      </pc:sldChg>
    </pc:docChg>
  </pc:docChgLst>
  <pc:docChgLst>
    <pc:chgData name="CARLOS AUGUSTO LOMBARDI GARCIA" userId="S::garcia.carlos@fatec.sp.gov.br::3a320f2d-d48f-476a-b51c-9d8336d8a9ad" providerId="AD" clId="Web-{482F0194-016C-C197-DB54-30D23C0EBC48}"/>
    <pc:docChg chg="addSld modSld">
      <pc:chgData name="CARLOS AUGUSTO LOMBARDI GARCIA" userId="S::garcia.carlos@fatec.sp.gov.br::3a320f2d-d48f-476a-b51c-9d8336d8a9ad" providerId="AD" clId="Web-{482F0194-016C-C197-DB54-30D23C0EBC48}" dt="2021-03-26T00:03:29.322" v="32" actId="14100"/>
      <pc:docMkLst>
        <pc:docMk/>
      </pc:docMkLst>
      <pc:sldChg chg="addSp delSp modSp new mod modClrScheme chgLayout">
        <pc:chgData name="CARLOS AUGUSTO LOMBARDI GARCIA" userId="S::garcia.carlos@fatec.sp.gov.br::3a320f2d-d48f-476a-b51c-9d8336d8a9ad" providerId="AD" clId="Web-{482F0194-016C-C197-DB54-30D23C0EBC48}" dt="2021-03-26T00:03:29.322" v="32" actId="14100"/>
        <pc:sldMkLst>
          <pc:docMk/>
          <pc:sldMk cId="17509360" sldId="395"/>
        </pc:sldMkLst>
        <pc:spChg chg="del">
          <ac:chgData name="CARLOS AUGUSTO LOMBARDI GARCIA" userId="S::garcia.carlos@fatec.sp.gov.br::3a320f2d-d48f-476a-b51c-9d8336d8a9ad" providerId="AD" clId="Web-{482F0194-016C-C197-DB54-30D23C0EBC48}" dt="2021-03-26T00:01:39.400" v="1"/>
          <ac:spMkLst>
            <pc:docMk/>
            <pc:sldMk cId="17509360" sldId="395"/>
            <ac:spMk id="2" creationId="{E2B9F39E-B723-4A1E-9893-5E11ED3B570A}"/>
          </ac:spMkLst>
        </pc:spChg>
        <pc:spChg chg="del">
          <ac:chgData name="CARLOS AUGUSTO LOMBARDI GARCIA" userId="S::garcia.carlos@fatec.sp.gov.br::3a320f2d-d48f-476a-b51c-9d8336d8a9ad" providerId="AD" clId="Web-{482F0194-016C-C197-DB54-30D23C0EBC48}" dt="2021-03-26T00:01:39.400" v="1"/>
          <ac:spMkLst>
            <pc:docMk/>
            <pc:sldMk cId="17509360" sldId="395"/>
            <ac:spMk id="3" creationId="{4395FAFE-3847-49C1-941D-CE52CDA4599F}"/>
          </ac:spMkLst>
        </pc:spChg>
        <pc:spChg chg="add mod">
          <ac:chgData name="CARLOS AUGUSTO LOMBARDI GARCIA" userId="S::garcia.carlos@fatec.sp.gov.br::3a320f2d-d48f-476a-b51c-9d8336d8a9ad" providerId="AD" clId="Web-{482F0194-016C-C197-DB54-30D23C0EBC48}" dt="2021-03-26T00:02:38.618" v="21" actId="1076"/>
          <ac:spMkLst>
            <pc:docMk/>
            <pc:sldMk cId="17509360" sldId="395"/>
            <ac:spMk id="4" creationId="{399FD4C0-36B4-4F9B-BFB7-1C22AD39FCDC}"/>
          </ac:spMkLst>
        </pc:spChg>
        <pc:spChg chg="add mod">
          <ac:chgData name="CARLOS AUGUSTO LOMBARDI GARCIA" userId="S::garcia.carlos@fatec.sp.gov.br::3a320f2d-d48f-476a-b51c-9d8336d8a9ad" providerId="AD" clId="Web-{482F0194-016C-C197-DB54-30D23C0EBC48}" dt="2021-03-26T00:02:43.650" v="23" actId="14100"/>
          <ac:spMkLst>
            <pc:docMk/>
            <pc:sldMk cId="17509360" sldId="395"/>
            <ac:spMk id="5" creationId="{30FED452-2158-4842-81F4-2CA177E752B2}"/>
          </ac:spMkLst>
        </pc:spChg>
        <pc:spChg chg="add mod">
          <ac:chgData name="CARLOS AUGUSTO LOMBARDI GARCIA" userId="S::garcia.carlos@fatec.sp.gov.br::3a320f2d-d48f-476a-b51c-9d8336d8a9ad" providerId="AD" clId="Web-{482F0194-016C-C197-DB54-30D23C0EBC48}" dt="2021-03-26T00:02:48.556" v="25" actId="1076"/>
          <ac:spMkLst>
            <pc:docMk/>
            <pc:sldMk cId="17509360" sldId="395"/>
            <ac:spMk id="6" creationId="{594298C4-CD10-4363-B239-053DB3531CB5}"/>
          </ac:spMkLst>
        </pc:spChg>
        <pc:cxnChg chg="add del mod">
          <ac:chgData name="CARLOS AUGUSTO LOMBARDI GARCIA" userId="S::garcia.carlos@fatec.sp.gov.br::3a320f2d-d48f-476a-b51c-9d8336d8a9ad" providerId="AD" clId="Web-{482F0194-016C-C197-DB54-30D23C0EBC48}" dt="2021-03-26T00:03:06.993" v="29"/>
          <ac:cxnSpMkLst>
            <pc:docMk/>
            <pc:sldMk cId="17509360" sldId="395"/>
            <ac:cxnSpMk id="7" creationId="{FA9E42D6-A382-4B31-878E-72D0A9E89FAF}"/>
          </ac:cxnSpMkLst>
        </pc:cxnChg>
        <pc:cxnChg chg="add mod">
          <ac:chgData name="CARLOS AUGUSTO LOMBARDI GARCIA" userId="S::garcia.carlos@fatec.sp.gov.br::3a320f2d-d48f-476a-b51c-9d8336d8a9ad" providerId="AD" clId="Web-{482F0194-016C-C197-DB54-30D23C0EBC48}" dt="2021-03-26T00:03:29.322" v="32" actId="14100"/>
          <ac:cxnSpMkLst>
            <pc:docMk/>
            <pc:sldMk cId="17509360" sldId="395"/>
            <ac:cxnSpMk id="8" creationId="{957C7D88-FCBB-4B09-A6AC-BC082F08DD40}"/>
          </ac:cxnSpMkLst>
        </pc:cxnChg>
      </pc:sldChg>
    </pc:docChg>
  </pc:docChgLst>
  <pc:docChgLst>
    <pc:chgData name="CARLOS AUGUSTO LOMBARDI GARCIA" userId="S::garcia.carlos@fatec.sp.gov.br::3a320f2d-d48f-476a-b51c-9d8336d8a9ad" providerId="AD" clId="Web-{98BB00A6-3759-EF22-CEAB-31B88B7B80F0}"/>
    <pc:docChg chg="modSld">
      <pc:chgData name="CARLOS AUGUSTO LOMBARDI GARCIA" userId="S::garcia.carlos@fatec.sp.gov.br::3a320f2d-d48f-476a-b51c-9d8336d8a9ad" providerId="AD" clId="Web-{98BB00A6-3759-EF22-CEAB-31B88B7B80F0}" dt="2021-08-26T22:25:04.619" v="11" actId="20577"/>
      <pc:docMkLst>
        <pc:docMk/>
      </pc:docMkLst>
      <pc:sldChg chg="modSp">
        <pc:chgData name="CARLOS AUGUSTO LOMBARDI GARCIA" userId="S::garcia.carlos@fatec.sp.gov.br::3a320f2d-d48f-476a-b51c-9d8336d8a9ad" providerId="AD" clId="Web-{98BB00A6-3759-EF22-CEAB-31B88B7B80F0}" dt="2021-08-26T22:25:04.619" v="11" actId="20577"/>
        <pc:sldMkLst>
          <pc:docMk/>
          <pc:sldMk cId="872047432" sldId="393"/>
        </pc:sldMkLst>
        <pc:spChg chg="mod">
          <ac:chgData name="CARLOS AUGUSTO LOMBARDI GARCIA" userId="S::garcia.carlos@fatec.sp.gov.br::3a320f2d-d48f-476a-b51c-9d8336d8a9ad" providerId="AD" clId="Web-{98BB00A6-3759-EF22-CEAB-31B88B7B80F0}" dt="2021-08-26T22:25:04.619" v="11" actId="20577"/>
          <ac:spMkLst>
            <pc:docMk/>
            <pc:sldMk cId="872047432" sldId="393"/>
            <ac:spMk id="3" creationId="{00000000-0000-0000-0000-000000000000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958F9A1C-F47E-B8C1-09A9-61BC5DD8A523}"/>
    <pc:docChg chg="delSld">
      <pc:chgData name="CARLOS AUGUSTO LOMBARDI GARCIA" userId="S::garcia.carlos@fatec.sp.gov.br::3a320f2d-d48f-476a-b51c-9d8336d8a9ad" providerId="AD" clId="Web-{958F9A1C-F47E-B8C1-09A9-61BC5DD8A523}" dt="2021-08-13T00:55:12.243" v="0"/>
      <pc:docMkLst>
        <pc:docMk/>
      </pc:docMkLst>
      <pc:sldChg chg="del">
        <pc:chgData name="CARLOS AUGUSTO LOMBARDI GARCIA" userId="S::garcia.carlos@fatec.sp.gov.br::3a320f2d-d48f-476a-b51c-9d8336d8a9ad" providerId="AD" clId="Web-{958F9A1C-F47E-B8C1-09A9-61BC5DD8A523}" dt="2021-08-13T00:55:12.243" v="0"/>
        <pc:sldMkLst>
          <pc:docMk/>
          <pc:sldMk cId="17509360" sldId="395"/>
        </pc:sldMkLst>
      </pc:sldChg>
    </pc:docChg>
  </pc:docChgLst>
  <pc:docChgLst>
    <pc:chgData name="CARLOS AUGUSTO LOMBARDI GARCIA" userId="S::garcia.carlos@fatec.sp.gov.br::3a320f2d-d48f-476a-b51c-9d8336d8a9ad" providerId="AD" clId="Web-{0815201B-A213-E92C-FDAF-6347AEF0C869}"/>
    <pc:docChg chg="delSld">
      <pc:chgData name="CARLOS AUGUSTO LOMBARDI GARCIA" userId="S::garcia.carlos@fatec.sp.gov.br::3a320f2d-d48f-476a-b51c-9d8336d8a9ad" providerId="AD" clId="Web-{0815201B-A213-E92C-FDAF-6347AEF0C869}" dt="2023-04-13T23:24:01.265" v="0"/>
      <pc:docMkLst>
        <pc:docMk/>
      </pc:docMkLst>
      <pc:sldChg chg="del">
        <pc:chgData name="CARLOS AUGUSTO LOMBARDI GARCIA" userId="S::garcia.carlos@fatec.sp.gov.br::3a320f2d-d48f-476a-b51c-9d8336d8a9ad" providerId="AD" clId="Web-{0815201B-A213-E92C-FDAF-6347AEF0C869}" dt="2023-04-13T23:24:01.265" v="0"/>
        <pc:sldMkLst>
          <pc:docMk/>
          <pc:sldMk cId="3483276699" sldId="370"/>
        </pc:sldMkLst>
      </pc:sldChg>
    </pc:docChg>
  </pc:docChgLst>
  <pc:docChgLst>
    <pc:chgData name="CARLOS AUGUSTO LOMBARDI GARCIA" userId="S::garcia.carlos@fatec.sp.gov.br::3a320f2d-d48f-476a-b51c-9d8336d8a9ad" providerId="AD" clId="Web-{9103F3A4-6CDB-855C-7EAE-C5474AFB290E}"/>
    <pc:docChg chg="modSld">
      <pc:chgData name="CARLOS AUGUSTO LOMBARDI GARCIA" userId="S::garcia.carlos@fatec.sp.gov.br::3a320f2d-d48f-476a-b51c-9d8336d8a9ad" providerId="AD" clId="Web-{9103F3A4-6CDB-855C-7EAE-C5474AFB290E}" dt="2023-03-22T01:12:22.148" v="65" actId="20577"/>
      <pc:docMkLst>
        <pc:docMk/>
      </pc:docMkLst>
      <pc:sldChg chg="modSp">
        <pc:chgData name="CARLOS AUGUSTO LOMBARDI GARCIA" userId="S::garcia.carlos@fatec.sp.gov.br::3a320f2d-d48f-476a-b51c-9d8336d8a9ad" providerId="AD" clId="Web-{9103F3A4-6CDB-855C-7EAE-C5474AFB290E}" dt="2023-03-22T01:12:22.148" v="65" actId="20577"/>
        <pc:sldMkLst>
          <pc:docMk/>
          <pc:sldMk cId="1408220367" sldId="395"/>
        </pc:sldMkLst>
        <pc:spChg chg="mod">
          <ac:chgData name="CARLOS AUGUSTO LOMBARDI GARCIA" userId="S::garcia.carlos@fatec.sp.gov.br::3a320f2d-d48f-476a-b51c-9d8336d8a9ad" providerId="AD" clId="Web-{9103F3A4-6CDB-855C-7EAE-C5474AFB290E}" dt="2023-03-22T01:12:22.148" v="65" actId="20577"/>
          <ac:spMkLst>
            <pc:docMk/>
            <pc:sldMk cId="1408220367" sldId="395"/>
            <ac:spMk id="3" creationId="{547841D6-EE5B-6DFF-B602-7E0145FB36A8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075543BA-5971-5AF5-BF40-089B418099CC}"/>
    <pc:docChg chg="modSld">
      <pc:chgData name="CARLOS AUGUSTO LOMBARDI GARCIA" userId="S::garcia.carlos@fatec.sp.gov.br::3a320f2d-d48f-476a-b51c-9d8336d8a9ad" providerId="AD" clId="Web-{075543BA-5971-5AF5-BF40-089B418099CC}" dt="2023-09-22T23:55:39.728" v="16" actId="20577"/>
      <pc:docMkLst>
        <pc:docMk/>
      </pc:docMkLst>
      <pc:sldChg chg="modSp">
        <pc:chgData name="CARLOS AUGUSTO LOMBARDI GARCIA" userId="S::garcia.carlos@fatec.sp.gov.br::3a320f2d-d48f-476a-b51c-9d8336d8a9ad" providerId="AD" clId="Web-{075543BA-5971-5AF5-BF40-089B418099CC}" dt="2023-09-22T23:55:39.728" v="16" actId="20577"/>
        <pc:sldMkLst>
          <pc:docMk/>
          <pc:sldMk cId="2198323225" sldId="379"/>
        </pc:sldMkLst>
        <pc:spChg chg="mod">
          <ac:chgData name="CARLOS AUGUSTO LOMBARDI GARCIA" userId="S::garcia.carlos@fatec.sp.gov.br::3a320f2d-d48f-476a-b51c-9d8336d8a9ad" providerId="AD" clId="Web-{075543BA-5971-5AF5-BF40-089B418099CC}" dt="2023-09-22T23:55:39.728" v="16" actId="20577"/>
          <ac:spMkLst>
            <pc:docMk/>
            <pc:sldMk cId="2198323225" sldId="379"/>
            <ac:spMk id="3" creationId="{00000000-0000-0000-0000-000000000000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1B3A0CC4-9F0A-C41B-1E86-1E159E9BBA07}"/>
    <pc:docChg chg="addSld modSld">
      <pc:chgData name="CARLOS AUGUSTO LOMBARDI GARCIA" userId="S::garcia.carlos@fatec.sp.gov.br::3a320f2d-d48f-476a-b51c-9d8336d8a9ad" providerId="AD" clId="Web-{1B3A0CC4-9F0A-C41B-1E86-1E159E9BBA07}" dt="2025-03-22T01:22:40.728" v="1255" actId="20577"/>
      <pc:docMkLst>
        <pc:docMk/>
      </pc:docMkLst>
      <pc:sldChg chg="modSp">
        <pc:chgData name="CARLOS AUGUSTO LOMBARDI GARCIA" userId="S::garcia.carlos@fatec.sp.gov.br::3a320f2d-d48f-476a-b51c-9d8336d8a9ad" providerId="AD" clId="Web-{1B3A0CC4-9F0A-C41B-1E86-1E159E9BBA07}" dt="2025-03-22T01:12:14.446" v="1124" actId="20577"/>
        <pc:sldMkLst>
          <pc:docMk/>
          <pc:sldMk cId="1705919494" sldId="371"/>
        </pc:sldMkLst>
        <pc:spChg chg="mod">
          <ac:chgData name="CARLOS AUGUSTO LOMBARDI GARCIA" userId="S::garcia.carlos@fatec.sp.gov.br::3a320f2d-d48f-476a-b51c-9d8336d8a9ad" providerId="AD" clId="Web-{1B3A0CC4-9F0A-C41B-1E86-1E159E9BBA07}" dt="2025-03-22T01:12:14.446" v="1124" actId="20577"/>
          <ac:spMkLst>
            <pc:docMk/>
            <pc:sldMk cId="1705919494" sldId="371"/>
            <ac:spMk id="408579" creationId="{00000000-0000-0000-0000-000000000000}"/>
          </ac:spMkLst>
        </pc:spChg>
      </pc:sldChg>
      <pc:sldChg chg="modSp">
        <pc:chgData name="CARLOS AUGUSTO LOMBARDI GARCIA" userId="S::garcia.carlos@fatec.sp.gov.br::3a320f2d-d48f-476a-b51c-9d8336d8a9ad" providerId="AD" clId="Web-{1B3A0CC4-9F0A-C41B-1E86-1E159E9BBA07}" dt="2025-03-22T01:19:12.363" v="1163" actId="20577"/>
        <pc:sldMkLst>
          <pc:docMk/>
          <pc:sldMk cId="1408220367" sldId="395"/>
        </pc:sldMkLst>
        <pc:spChg chg="mod">
          <ac:chgData name="CARLOS AUGUSTO LOMBARDI GARCIA" userId="S::garcia.carlos@fatec.sp.gov.br::3a320f2d-d48f-476a-b51c-9d8336d8a9ad" providerId="AD" clId="Web-{1B3A0CC4-9F0A-C41B-1E86-1E159E9BBA07}" dt="2025-03-22T01:19:12.363" v="1163" actId="20577"/>
          <ac:spMkLst>
            <pc:docMk/>
            <pc:sldMk cId="1408220367" sldId="395"/>
            <ac:spMk id="3" creationId="{547841D6-EE5B-6DFF-B602-7E0145FB36A8}"/>
          </ac:spMkLst>
        </pc:spChg>
      </pc:sldChg>
      <pc:sldChg chg="modSp new">
        <pc:chgData name="CARLOS AUGUSTO LOMBARDI GARCIA" userId="S::garcia.carlos@fatec.sp.gov.br::3a320f2d-d48f-476a-b51c-9d8336d8a9ad" providerId="AD" clId="Web-{1B3A0CC4-9F0A-C41B-1E86-1E159E9BBA07}" dt="2025-03-22T01:22:13.118" v="1240" actId="20577"/>
        <pc:sldMkLst>
          <pc:docMk/>
          <pc:sldMk cId="92501833" sldId="396"/>
        </pc:sldMkLst>
        <pc:spChg chg="mod">
          <ac:chgData name="CARLOS AUGUSTO LOMBARDI GARCIA" userId="S::garcia.carlos@fatec.sp.gov.br::3a320f2d-d48f-476a-b51c-9d8336d8a9ad" providerId="AD" clId="Web-{1B3A0CC4-9F0A-C41B-1E86-1E159E9BBA07}" dt="2025-03-22T00:04:39.957" v="16" actId="20577"/>
          <ac:spMkLst>
            <pc:docMk/>
            <pc:sldMk cId="92501833" sldId="396"/>
            <ac:spMk id="2" creationId="{A0D55721-7A9A-9477-3045-B7E5EF2E15F5}"/>
          </ac:spMkLst>
        </pc:spChg>
        <pc:spChg chg="mod">
          <ac:chgData name="CARLOS AUGUSTO LOMBARDI GARCIA" userId="S::garcia.carlos@fatec.sp.gov.br::3a320f2d-d48f-476a-b51c-9d8336d8a9ad" providerId="AD" clId="Web-{1B3A0CC4-9F0A-C41B-1E86-1E159E9BBA07}" dt="2025-03-22T01:22:13.118" v="1240" actId="20577"/>
          <ac:spMkLst>
            <pc:docMk/>
            <pc:sldMk cId="92501833" sldId="396"/>
            <ac:spMk id="3" creationId="{A463D115-AF82-BD06-BB83-8AC7679CB137}"/>
          </ac:spMkLst>
        </pc:spChg>
      </pc:sldChg>
      <pc:sldChg chg="modSp new">
        <pc:chgData name="CARLOS AUGUSTO LOMBARDI GARCIA" userId="S::garcia.carlos@fatec.sp.gov.br::3a320f2d-d48f-476a-b51c-9d8336d8a9ad" providerId="AD" clId="Web-{1B3A0CC4-9F0A-C41B-1E86-1E159E9BBA07}" dt="2025-03-22T01:22:40.728" v="1255" actId="20577"/>
        <pc:sldMkLst>
          <pc:docMk/>
          <pc:sldMk cId="298029048" sldId="397"/>
        </pc:sldMkLst>
        <pc:spChg chg="mod">
          <ac:chgData name="CARLOS AUGUSTO LOMBARDI GARCIA" userId="S::garcia.carlos@fatec.sp.gov.br::3a320f2d-d48f-476a-b51c-9d8336d8a9ad" providerId="AD" clId="Web-{1B3A0CC4-9F0A-C41B-1E86-1E159E9BBA07}" dt="2025-03-22T00:05:13.192" v="39" actId="20577"/>
          <ac:spMkLst>
            <pc:docMk/>
            <pc:sldMk cId="298029048" sldId="397"/>
            <ac:spMk id="2" creationId="{68022D3C-B989-43F8-18D3-A4FCC42F3F43}"/>
          </ac:spMkLst>
        </pc:spChg>
        <pc:spChg chg="mod">
          <ac:chgData name="CARLOS AUGUSTO LOMBARDI GARCIA" userId="S::garcia.carlos@fatec.sp.gov.br::3a320f2d-d48f-476a-b51c-9d8336d8a9ad" providerId="AD" clId="Web-{1B3A0CC4-9F0A-C41B-1E86-1E159E9BBA07}" dt="2025-03-22T01:22:40.728" v="1255" actId="20577"/>
          <ac:spMkLst>
            <pc:docMk/>
            <pc:sldMk cId="298029048" sldId="397"/>
            <ac:spMk id="3" creationId="{4A94EB3D-EAC3-4C4F-A170-FA13BA346B19}"/>
          </ac:spMkLst>
        </pc:spChg>
      </pc:sldChg>
      <pc:sldChg chg="addSp delSp modSp new">
        <pc:chgData name="CARLOS AUGUSTO LOMBARDI GARCIA" userId="S::garcia.carlos@fatec.sp.gov.br::3a320f2d-d48f-476a-b51c-9d8336d8a9ad" providerId="AD" clId="Web-{1B3A0CC4-9F0A-C41B-1E86-1E159E9BBA07}" dt="2025-03-22T00:54:06.364" v="761"/>
        <pc:sldMkLst>
          <pc:docMk/>
          <pc:sldMk cId="2339926159" sldId="398"/>
        </pc:sldMkLst>
        <pc:spChg chg="mod">
          <ac:chgData name="CARLOS AUGUSTO LOMBARDI GARCIA" userId="S::garcia.carlos@fatec.sp.gov.br::3a320f2d-d48f-476a-b51c-9d8336d8a9ad" providerId="AD" clId="Web-{1B3A0CC4-9F0A-C41B-1E86-1E159E9BBA07}" dt="2025-03-22T00:35:57.819" v="540" actId="20577"/>
          <ac:spMkLst>
            <pc:docMk/>
            <pc:sldMk cId="2339926159" sldId="398"/>
            <ac:spMk id="2" creationId="{FDF3EB85-0C62-BF02-1D21-D1E34D6D3809}"/>
          </ac:spMkLst>
        </pc:spChg>
        <pc:spChg chg="mod">
          <ac:chgData name="CARLOS AUGUSTO LOMBARDI GARCIA" userId="S::garcia.carlos@fatec.sp.gov.br::3a320f2d-d48f-476a-b51c-9d8336d8a9ad" providerId="AD" clId="Web-{1B3A0CC4-9F0A-C41B-1E86-1E159E9BBA07}" dt="2025-03-22T00:53:59.755" v="757" actId="20577"/>
          <ac:spMkLst>
            <pc:docMk/>
            <pc:sldMk cId="2339926159" sldId="398"/>
            <ac:spMk id="3" creationId="{E407078C-FFEA-B94E-C903-DF92DA407349}"/>
          </ac:spMkLst>
        </pc:spChg>
        <pc:spChg chg="add del mod">
          <ac:chgData name="CARLOS AUGUSTO LOMBARDI GARCIA" userId="S::garcia.carlos@fatec.sp.gov.br::3a320f2d-d48f-476a-b51c-9d8336d8a9ad" providerId="AD" clId="Web-{1B3A0CC4-9F0A-C41B-1E86-1E159E9BBA07}" dt="2025-03-22T00:54:06.364" v="761"/>
          <ac:spMkLst>
            <pc:docMk/>
            <pc:sldMk cId="2339926159" sldId="398"/>
            <ac:spMk id="4" creationId="{C9EF1D90-2DF5-C125-A300-24142DD1B80E}"/>
          </ac:spMkLst>
        </pc:spChg>
      </pc:sldChg>
      <pc:sldChg chg="modSp new">
        <pc:chgData name="CARLOS AUGUSTO LOMBARDI GARCIA" userId="S::garcia.carlos@fatec.sp.gov.br::3a320f2d-d48f-476a-b51c-9d8336d8a9ad" providerId="AD" clId="Web-{1B3A0CC4-9F0A-C41B-1E86-1E159E9BBA07}" dt="2025-03-22T00:58:53.231" v="853" actId="20577"/>
        <pc:sldMkLst>
          <pc:docMk/>
          <pc:sldMk cId="1385172220" sldId="399"/>
        </pc:sldMkLst>
        <pc:spChg chg="mod">
          <ac:chgData name="CARLOS AUGUSTO LOMBARDI GARCIA" userId="S::garcia.carlos@fatec.sp.gov.br::3a320f2d-d48f-476a-b51c-9d8336d8a9ad" providerId="AD" clId="Web-{1B3A0CC4-9F0A-C41B-1E86-1E159E9BBA07}" dt="2025-03-22T00:57:03.759" v="831" actId="20577"/>
          <ac:spMkLst>
            <pc:docMk/>
            <pc:sldMk cId="1385172220" sldId="399"/>
            <ac:spMk id="2" creationId="{545B0F04-16B4-1FC2-D6A5-B9B1F93A216D}"/>
          </ac:spMkLst>
        </pc:spChg>
        <pc:spChg chg="mod">
          <ac:chgData name="CARLOS AUGUSTO LOMBARDI GARCIA" userId="S::garcia.carlos@fatec.sp.gov.br::3a320f2d-d48f-476a-b51c-9d8336d8a9ad" providerId="AD" clId="Web-{1B3A0CC4-9F0A-C41B-1E86-1E159E9BBA07}" dt="2025-03-22T00:58:53.231" v="853" actId="20577"/>
          <ac:spMkLst>
            <pc:docMk/>
            <pc:sldMk cId="1385172220" sldId="399"/>
            <ac:spMk id="3" creationId="{91C31E57-1B7F-15CD-51DC-E6D1713CC9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3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8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63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04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14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85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0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42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78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9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60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2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3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8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6563-AB78-44E9-8E08-9A32286E4AB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33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FATEC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/>
              <a:t>Laboratório de Programação Avançada PL/SQL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63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22D3C-B989-43F8-18D3-A4FCC42F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no PL/SQL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94EB3D-EAC3-4C4F-A170-FA13BA34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2195"/>
            <a:ext cx="8915400" cy="52501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sz="1400"/>
              <a:t>Todo comando precisa terminar em ponto-e-vírgula ";"</a:t>
            </a:r>
            <a:endParaRPr lang="pt-BR" sz="1400" dirty="0"/>
          </a:p>
          <a:p>
            <a:pPr marL="0" indent="0">
              <a:buNone/>
            </a:pPr>
            <a:r>
              <a:rPr lang="pt-BR" sz="1400"/>
              <a:t>É obrigatório que um </a:t>
            </a:r>
            <a:r>
              <a:rPr lang="pt-BR" sz="1400" err="1"/>
              <a:t>select</a:t>
            </a:r>
            <a:r>
              <a:rPr lang="pt-BR" sz="1400"/>
              <a:t> retorne apenas uma linha.</a:t>
            </a:r>
            <a:endParaRPr lang="pt-BR"/>
          </a:p>
          <a:p>
            <a:pPr marL="0" indent="0">
              <a:buNone/>
            </a:pPr>
            <a:r>
              <a:rPr lang="pt-BR" sz="1400" dirty="0"/>
              <a:t>A lista de colunas do </a:t>
            </a:r>
            <a:r>
              <a:rPr lang="pt-BR" sz="1400" err="1"/>
              <a:t>select</a:t>
            </a:r>
            <a:r>
              <a:rPr lang="pt-BR" sz="1400"/>
              <a:t> precisa corresponder a QUANTIDADE e ao TIPO de </a:t>
            </a:r>
            <a:r>
              <a:rPr lang="pt-BR" sz="1400" dirty="0"/>
              <a:t>variáveis que recebem o valor das colunas.</a:t>
            </a:r>
          </a:p>
          <a:p>
            <a:pPr marL="0" indent="0">
              <a:buNone/>
            </a:pPr>
            <a:r>
              <a:rPr lang="pt-BR" sz="1400" dirty="0"/>
              <a:t>As colunas do </a:t>
            </a:r>
            <a:r>
              <a:rPr lang="pt-BR" sz="1400" err="1"/>
              <a:t>select</a:t>
            </a:r>
            <a:r>
              <a:rPr lang="pt-BR" sz="1400" dirty="0"/>
              <a:t> são atribuídas a variáveis pela cláusula INTO, como abaixo: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/>
              <a:t>declare</a:t>
            </a:r>
            <a:endParaRPr lang="pt-BR" sz="1200" dirty="0"/>
          </a:p>
          <a:p>
            <a:pPr marL="914400" lvl="2" indent="0">
              <a:spcBef>
                <a:spcPts val="300"/>
              </a:spcBef>
              <a:buNone/>
            </a:pPr>
            <a:r>
              <a:rPr lang="pt-BR" sz="1100" err="1"/>
              <a:t>var_salario</a:t>
            </a:r>
            <a:r>
              <a:rPr lang="pt-BR" sz="1100" dirty="0"/>
              <a:t> </a:t>
            </a:r>
            <a:r>
              <a:rPr lang="pt-BR" sz="1100" err="1"/>
              <a:t>number</a:t>
            </a:r>
            <a:r>
              <a:rPr lang="pt-BR" sz="1100"/>
              <a:t>;</a:t>
            </a:r>
            <a:endParaRPr lang="pt-BR" sz="1100" dirty="0"/>
          </a:p>
          <a:p>
            <a:pPr marL="914400" lvl="2" indent="0">
              <a:spcBef>
                <a:spcPts val="300"/>
              </a:spcBef>
              <a:buNone/>
            </a:pPr>
            <a:r>
              <a:rPr lang="pt-BR" sz="1100" err="1"/>
              <a:t>var_nome</a:t>
            </a:r>
            <a:r>
              <a:rPr lang="pt-BR" sz="1100"/>
              <a:t> varchar2(20);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 err="1"/>
              <a:t>begin</a:t>
            </a:r>
            <a:endParaRPr lang="pt-BR" sz="1200" dirty="0" err="1"/>
          </a:p>
          <a:p>
            <a:pPr marL="914400" lvl="2" indent="0">
              <a:spcBef>
                <a:spcPts val="300"/>
              </a:spcBef>
              <a:buNone/>
            </a:pPr>
            <a:r>
              <a:rPr lang="pt-BR" sz="1100" err="1"/>
              <a:t>select</a:t>
            </a:r>
            <a:r>
              <a:rPr lang="pt-BR" sz="1100" dirty="0"/>
              <a:t> salario, nome 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pt-BR" sz="1100" err="1"/>
              <a:t>into</a:t>
            </a:r>
            <a:r>
              <a:rPr lang="pt-BR" sz="1100" dirty="0"/>
              <a:t> </a:t>
            </a:r>
            <a:r>
              <a:rPr lang="pt-BR" sz="1100" err="1"/>
              <a:t>var_salario</a:t>
            </a:r>
            <a:r>
              <a:rPr lang="pt-BR" sz="1100" dirty="0"/>
              <a:t>, </a:t>
            </a:r>
            <a:r>
              <a:rPr lang="pt-BR" sz="1100" err="1"/>
              <a:t>var_nome</a:t>
            </a:r>
            <a:endParaRPr lang="pt-BR" sz="1100"/>
          </a:p>
          <a:p>
            <a:pPr marL="914400" lvl="2" indent="0">
              <a:spcBef>
                <a:spcPts val="300"/>
              </a:spcBef>
              <a:buNone/>
            </a:pPr>
            <a:r>
              <a:rPr lang="pt-BR" sz="1100" err="1"/>
              <a:t>from</a:t>
            </a:r>
            <a:r>
              <a:rPr lang="pt-BR" sz="1100" dirty="0"/>
              <a:t> </a:t>
            </a:r>
            <a:r>
              <a:rPr lang="pt-BR" sz="1100" err="1"/>
              <a:t>tab_empregados</a:t>
            </a:r>
            <a:endParaRPr lang="pt-BR" sz="1100" dirty="0"/>
          </a:p>
          <a:p>
            <a:pPr marL="914400" lvl="2" indent="0">
              <a:spcBef>
                <a:spcPts val="300"/>
              </a:spcBef>
              <a:buNone/>
            </a:pPr>
            <a:r>
              <a:rPr lang="pt-BR" sz="1100" dirty="0"/>
              <a:t>Where </a:t>
            </a:r>
            <a:r>
              <a:rPr lang="pt-BR" sz="1100" err="1"/>
              <a:t>id_empregado</a:t>
            </a:r>
            <a:r>
              <a:rPr lang="pt-BR" sz="1100" dirty="0"/>
              <a:t> = 100;</a:t>
            </a:r>
          </a:p>
          <a:p>
            <a:pPr marL="457200" lvl="1" indent="0">
              <a:buNone/>
            </a:pPr>
            <a:r>
              <a:rPr lang="pt-BR" sz="1200" err="1"/>
              <a:t>end</a:t>
            </a:r>
            <a:r>
              <a:rPr lang="pt-BR" sz="1200"/>
              <a:t>;</a:t>
            </a:r>
          </a:p>
          <a:p>
            <a:pPr>
              <a:buNone/>
            </a:pPr>
            <a:r>
              <a:rPr lang="pt-BR" sz="1400"/>
              <a:t>Para imprimir mensagens, precisa de dois comandos. As mensagens serão impressas ao término do PL/SQL.</a:t>
            </a:r>
            <a:endParaRPr lang="pt-BR" sz="1400">
              <a:solidFill>
                <a:srgbClr val="000000"/>
              </a:solidFill>
            </a:endParaRPr>
          </a:p>
          <a:p>
            <a:pPr>
              <a:buNone/>
            </a:pPr>
            <a:r>
              <a:rPr lang="pt-BR" sz="1400"/>
              <a:t>O primeiro comando vc roda antes do pl/sql</a:t>
            </a:r>
            <a:endParaRPr lang="pt-BR" sz="1400" dirty="0"/>
          </a:p>
          <a:p>
            <a:pPr>
              <a:buNone/>
            </a:pPr>
            <a:r>
              <a:rPr lang="pt-BR" sz="1400"/>
              <a:t>  set severoutput on      </a:t>
            </a:r>
            <a:endParaRPr lang="pt-BR" sz="1400" dirty="0"/>
          </a:p>
          <a:p>
            <a:pPr>
              <a:buNone/>
            </a:pPr>
            <a:r>
              <a:rPr lang="pt-BR" sz="1400"/>
              <a:t>O segundo comando vc coloca dentro do seu código para imprimir as mensagens em uma linha.</a:t>
            </a:r>
            <a:endParaRPr lang="pt-BR" sz="1400" dirty="0"/>
          </a:p>
          <a:p>
            <a:pPr>
              <a:buNone/>
            </a:pPr>
            <a:r>
              <a:rPr lang="pt-BR" sz="1400"/>
              <a:t>  dbms_output.put_line('mensagem de texto');</a:t>
            </a:r>
            <a:endParaRPr lang="pt-BR" sz="1400">
              <a:solidFill>
                <a:srgbClr val="000000"/>
              </a:solidFill>
            </a:endParaRPr>
          </a:p>
          <a:p>
            <a:pPr>
              <a:buNone/>
            </a:pPr>
            <a:endParaRPr lang="pt-BR" sz="1400" dirty="0">
              <a:solidFill>
                <a:srgbClr val="404040"/>
              </a:solidFill>
            </a:endParaRPr>
          </a:p>
          <a:p>
            <a:pPr marL="5715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802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3EB85-0C62-BF02-1D21-D1E34D6D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Regras básicas 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07078C-FFEA-B94E-C903-DF92DA407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5724"/>
            <a:ext cx="8915400" cy="5008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400"/>
              <a:t>A última linha do seu PL/SQL deve ser uma /</a:t>
            </a:r>
          </a:p>
          <a:p>
            <a:pPr marL="400050" lvl="1" indent="0">
              <a:buNone/>
            </a:pPr>
            <a:r>
              <a:rPr lang="pt-BR" sz="1200"/>
              <a:t>Declare</a:t>
            </a:r>
          </a:p>
          <a:p>
            <a:pPr marL="400050" lvl="1" indent="0">
              <a:buNone/>
            </a:pPr>
            <a:r>
              <a:rPr lang="pt-BR" sz="1200"/>
              <a:t>Begin</a:t>
            </a:r>
          </a:p>
          <a:p>
            <a:pPr marL="400050" lvl="1" indent="0">
              <a:buNone/>
            </a:pPr>
            <a:r>
              <a:rPr lang="pt-BR" sz="1200"/>
              <a:t>End;</a:t>
            </a:r>
          </a:p>
          <a:p>
            <a:pPr marL="400050" lvl="1" indent="0">
              <a:buNone/>
            </a:pPr>
            <a:r>
              <a:rPr lang="pt-BR" sz="1200"/>
              <a:t>/</a:t>
            </a:r>
          </a:p>
          <a:p>
            <a:pPr>
              <a:buFont typeface="Wingdings 3"/>
              <a:buChar char=""/>
            </a:pPr>
            <a:r>
              <a:rPr lang="pt-BR" sz="1400">
                <a:solidFill>
                  <a:srgbClr val="404040"/>
                </a:solidFill>
              </a:rPr>
              <a:t>Os tipos para declaração de variáveis são os mesmos usados nas colunas das tabelas:</a:t>
            </a:r>
            <a:endParaRPr lang="pt-BR" sz="1400" dirty="0">
              <a:solidFill>
                <a:srgbClr val="404040"/>
              </a:solidFill>
            </a:endParaRPr>
          </a:p>
          <a:p>
            <a:pPr lvl="1" indent="-342900">
              <a:buFont typeface="Courier New"/>
              <a:buChar char="o"/>
            </a:pPr>
            <a:r>
              <a:rPr lang="pt-BR" sz="1200"/>
              <a:t>varchar2(tamanho)</a:t>
            </a:r>
            <a:endParaRPr lang="pt-BR" sz="1200" dirty="0"/>
          </a:p>
          <a:p>
            <a:pPr lvl="1" indent="-342900">
              <a:buFont typeface="Courier New"/>
              <a:buChar char="o"/>
            </a:pPr>
            <a:r>
              <a:rPr lang="pt-BR" sz="1200"/>
              <a:t>date</a:t>
            </a:r>
          </a:p>
          <a:p>
            <a:pPr lvl="1" indent="-342900">
              <a:buFont typeface="Courier New"/>
              <a:buChar char="o"/>
            </a:pPr>
            <a:r>
              <a:rPr lang="pt-BR" sz="1200"/>
              <a:t>number(inteiros,decimais)</a:t>
            </a:r>
            <a:endParaRPr lang="pt-BR" sz="1200" dirty="0"/>
          </a:p>
          <a:p>
            <a:pPr>
              <a:buFont typeface="Wingdings 3,Sans-Serif"/>
              <a:buChar char=""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3992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B0F04-16B4-1FC2-D6A5-B9B1F93A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Estruturas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31E57-1B7F-15CD-51DC-E6D1713CC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2790"/>
            <a:ext cx="8915400" cy="5301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spcBef>
                <a:spcPts val="300"/>
              </a:spcBef>
              <a:buNone/>
            </a:pPr>
            <a:r>
              <a:rPr lang="pt-BR" sz="1200"/>
              <a:t>if condição then comando</a:t>
            </a:r>
            <a:endParaRPr lang="en-US" sz="1200">
              <a:solidFill>
                <a:srgbClr val="00000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/>
              <a:t>else if condição then comando</a:t>
            </a:r>
            <a:endParaRPr lang="en-US" sz="1200">
              <a:solidFill>
                <a:srgbClr val="00000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/>
              <a:t>else comando</a:t>
            </a:r>
            <a:endParaRPr lang="en-US" sz="1200">
              <a:solidFill>
                <a:srgbClr val="00000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/>
              <a:t>end if;</a:t>
            </a:r>
            <a:endParaRPr lang="en-US" sz="1200">
              <a:solidFill>
                <a:srgbClr val="00000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endParaRPr lang="pt-BR" sz="1200" dirty="0">
              <a:solidFill>
                <a:srgbClr val="40404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>
                <a:solidFill>
                  <a:srgbClr val="404040"/>
                </a:solidFill>
              </a:rPr>
              <a:t>for i in 1 .. 100</a:t>
            </a:r>
            <a:endParaRPr lang="pt-BR" sz="1200" dirty="0">
              <a:solidFill>
                <a:srgbClr val="40404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>
                <a:solidFill>
                  <a:srgbClr val="404040"/>
                </a:solidFill>
              </a:rPr>
              <a:t>loop</a:t>
            </a:r>
            <a:endParaRPr lang="pt-BR" sz="1200" dirty="0">
              <a:solidFill>
                <a:srgbClr val="404040"/>
              </a:solidFill>
            </a:endParaRP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  Comando1;</a:t>
            </a: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  Comando 2;</a:t>
            </a: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  Comando 3;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>
                <a:solidFill>
                  <a:srgbClr val="404040"/>
                </a:solidFill>
              </a:rPr>
              <a:t>End loop;</a:t>
            </a:r>
            <a:endParaRPr lang="pt-BR" sz="1200" dirty="0">
              <a:solidFill>
                <a:srgbClr val="40404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endParaRPr lang="pt-BR" sz="1200" dirty="0">
              <a:solidFill>
                <a:srgbClr val="40404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>
                <a:solidFill>
                  <a:srgbClr val="404040"/>
                </a:solidFill>
              </a:rPr>
              <a:t>while condição </a:t>
            </a:r>
            <a:endParaRPr lang="pt-BR" sz="1200" dirty="0">
              <a:solidFill>
                <a:srgbClr val="40404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>
                <a:solidFill>
                  <a:srgbClr val="404040"/>
                </a:solidFill>
              </a:rPr>
              <a:t>loop</a:t>
            </a:r>
            <a:endParaRPr lang="pt-BR" sz="1200" dirty="0">
              <a:solidFill>
                <a:srgbClr val="404040"/>
              </a:solidFill>
            </a:endParaRP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Comando1;</a:t>
            </a:r>
            <a:endParaRPr lang="pt-BR" sz="1000">
              <a:solidFill>
                <a:srgbClr val="000000"/>
              </a:solidFill>
            </a:endParaRP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Comando 2;</a:t>
            </a:r>
            <a:endParaRPr lang="pt-BR" sz="1000">
              <a:solidFill>
                <a:srgbClr val="000000"/>
              </a:solidFill>
            </a:endParaRP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Comando 3;</a:t>
            </a:r>
            <a:endParaRPr lang="en-US" sz="1000">
              <a:solidFill>
                <a:srgbClr val="00000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>
                <a:solidFill>
                  <a:srgbClr val="404040"/>
                </a:solidFill>
              </a:rPr>
              <a:t>End loop;</a:t>
            </a:r>
            <a:endParaRPr lang="pt-BR" sz="1200">
              <a:solidFill>
                <a:srgbClr val="00000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endParaRPr lang="pt-BR" sz="1200" dirty="0">
              <a:solidFill>
                <a:srgbClr val="40404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>
                <a:solidFill>
                  <a:srgbClr val="404040"/>
                </a:solidFill>
              </a:rPr>
              <a:t>Loop</a:t>
            </a:r>
            <a:endParaRPr lang="pt-BR" sz="1200" dirty="0">
              <a:solidFill>
                <a:srgbClr val="404040"/>
              </a:solidFill>
            </a:endParaRP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Comando1;</a:t>
            </a:r>
            <a:endParaRPr lang="pt-BR" sz="1000">
              <a:solidFill>
                <a:srgbClr val="000000"/>
              </a:solidFill>
            </a:endParaRP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Comando 2;</a:t>
            </a:r>
            <a:endParaRPr lang="pt-BR" sz="1000">
              <a:solidFill>
                <a:srgbClr val="000000"/>
              </a:solidFill>
            </a:endParaRPr>
          </a:p>
          <a:p>
            <a:pPr marL="857250" lvl="2">
              <a:spcBef>
                <a:spcPts val="300"/>
              </a:spcBef>
              <a:buNone/>
            </a:pPr>
            <a:r>
              <a:rPr lang="pt-BR" sz="1000">
                <a:solidFill>
                  <a:srgbClr val="404040"/>
                </a:solidFill>
              </a:rPr>
              <a:t>exit when condição;</a:t>
            </a:r>
            <a:endParaRPr lang="en-US"/>
          </a:p>
          <a:p>
            <a:pPr marL="457200" lvl="1" indent="0">
              <a:spcBef>
                <a:spcPts val="300"/>
              </a:spcBef>
              <a:buNone/>
            </a:pPr>
            <a:r>
              <a:rPr lang="pt-BR" sz="1200">
                <a:solidFill>
                  <a:srgbClr val="404040"/>
                </a:solidFill>
              </a:rPr>
              <a:t>End loop;</a:t>
            </a:r>
            <a:endParaRPr lang="pt-BR" sz="1200">
              <a:solidFill>
                <a:srgbClr val="000000"/>
              </a:solidFill>
            </a:endParaRPr>
          </a:p>
          <a:p>
            <a:pPr marL="457200" lvl="1" indent="0">
              <a:spcBef>
                <a:spcPts val="300"/>
              </a:spcBef>
              <a:buNone/>
            </a:pPr>
            <a:endParaRPr lang="pt-BR" sz="1200" dirty="0">
              <a:solidFill>
                <a:srgbClr val="404040"/>
              </a:solidFill>
            </a:endParaRPr>
          </a:p>
          <a:p>
            <a:pPr>
              <a:buFont typeface="Wingdings 3"/>
              <a:buChar char=""/>
            </a:pPr>
            <a:endParaRPr lang="pt-BR" sz="1200" dirty="0">
              <a:solidFill>
                <a:srgbClr val="404040"/>
              </a:solidFill>
            </a:endParaRPr>
          </a:p>
          <a:p>
            <a:pPr>
              <a:buFont typeface="Wingdings 3,Sans-Serif" charset="2"/>
            </a:pPr>
            <a:endParaRPr lang="pt-BR" sz="1400" dirty="0">
              <a:solidFill>
                <a:srgbClr val="00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17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Execução das rotinas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/>
              <a:t>Execute a procedure e a função criadas em cada um dos formatos abaixo:</a:t>
            </a:r>
          </a:p>
          <a:p>
            <a:pPr marL="0" indent="0">
              <a:buNone/>
            </a:pPr>
            <a:r>
              <a:rPr lang="pt-BR" b="1"/>
              <a:t>Procedure:</a:t>
            </a:r>
          </a:p>
          <a:p>
            <a:pPr marL="0" indent="0">
              <a:buNone/>
            </a:pPr>
            <a:r>
              <a:rPr lang="pt-BR" b="1"/>
              <a:t>Via SQLPLUS / SQL Developer direto no prompt</a:t>
            </a:r>
          </a:p>
          <a:p>
            <a:pPr marL="0" indent="0">
              <a:buNone/>
            </a:pPr>
            <a:r>
              <a:rPr lang="pt-BR" b="1"/>
              <a:t>Via SQLPLUS </a:t>
            </a:r>
            <a:r>
              <a:rPr lang="pt-BR" b="1">
                <a:ea typeface="+mn-lt"/>
                <a:cs typeface="+mn-lt"/>
              </a:rPr>
              <a:t>/ SQL Developer a</a:t>
            </a:r>
            <a:r>
              <a:rPr lang="pt-BR" b="1"/>
              <a:t> partir de bloco anônimo com parâmetros nomeados</a:t>
            </a:r>
          </a:p>
          <a:p>
            <a:pPr marL="0" indent="0">
              <a:buNone/>
            </a:pPr>
            <a:endParaRPr lang="pt-BR" b="1"/>
          </a:p>
          <a:p>
            <a:pPr marL="0" indent="0">
              <a:buNone/>
            </a:pPr>
            <a:r>
              <a:rPr lang="pt-BR" b="1" err="1"/>
              <a:t>Function</a:t>
            </a:r>
            <a:r>
              <a:rPr lang="pt-BR" b="1"/>
              <a:t>:</a:t>
            </a:r>
          </a:p>
          <a:p>
            <a:pPr marL="0" indent="0">
              <a:buNone/>
            </a:pPr>
            <a:r>
              <a:rPr lang="pt-BR" b="1"/>
              <a:t>Via SQLPLUS </a:t>
            </a:r>
            <a:r>
              <a:rPr lang="pt-BR" b="1">
                <a:ea typeface="+mn-lt"/>
                <a:cs typeface="+mn-lt"/>
              </a:rPr>
              <a:t>/ SQL Developer </a:t>
            </a:r>
            <a:r>
              <a:rPr lang="pt-BR" b="1"/>
              <a:t>direto no prompt</a:t>
            </a:r>
          </a:p>
          <a:p>
            <a:pPr marL="0" indent="0">
              <a:buNone/>
            </a:pPr>
            <a:r>
              <a:rPr lang="pt-BR" b="1"/>
              <a:t>Via SQLPLUS </a:t>
            </a:r>
            <a:r>
              <a:rPr lang="pt-BR" b="1">
                <a:ea typeface="+mn-lt"/>
                <a:cs typeface="+mn-lt"/>
              </a:rPr>
              <a:t>/ SQL Developer </a:t>
            </a:r>
            <a:r>
              <a:rPr lang="pt-BR" b="1"/>
              <a:t>a partir de bloco anônimo com parâmetros nomeados</a:t>
            </a:r>
          </a:p>
          <a:p>
            <a:pPr marL="0" indent="0">
              <a:buNone/>
            </a:pPr>
            <a:r>
              <a:rPr lang="pt-BR" b="1"/>
              <a:t>Via SQLPLUS </a:t>
            </a:r>
            <a:r>
              <a:rPr lang="pt-BR" b="1">
                <a:ea typeface="+mn-lt"/>
                <a:cs typeface="+mn-lt"/>
              </a:rPr>
              <a:t>/ SQL Developer </a:t>
            </a:r>
            <a:r>
              <a:rPr lang="pt-BR" b="1"/>
              <a:t>com </a:t>
            </a:r>
            <a:r>
              <a:rPr lang="pt-BR" b="1" err="1"/>
              <a:t>dbms_output</a:t>
            </a:r>
            <a:endParaRPr lang="pt-BR" b="1"/>
          </a:p>
          <a:p>
            <a:pPr marL="0" indent="0">
              <a:buNone/>
            </a:pPr>
            <a:r>
              <a:rPr lang="pt-BR" b="1"/>
              <a:t>Via SQLPLUS </a:t>
            </a:r>
            <a:r>
              <a:rPr lang="pt-BR" b="1">
                <a:ea typeface="+mn-lt"/>
                <a:cs typeface="+mn-lt"/>
              </a:rPr>
              <a:t>/ SQL Developer </a:t>
            </a:r>
            <a:r>
              <a:rPr lang="pt-BR" b="1"/>
              <a:t>com </a:t>
            </a:r>
            <a:r>
              <a:rPr lang="pt-BR" b="1" err="1"/>
              <a:t>select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87204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Gestão das P &amp; F e sua Dependência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Exibir o status de compilação da procedure e a da função criadas</a:t>
            </a:r>
          </a:p>
          <a:p>
            <a:r>
              <a:rPr lang="pt-BR" dirty="0"/>
              <a:t>Exibir a estrutura da procedure e da </a:t>
            </a:r>
            <a:r>
              <a:rPr lang="pt-BR" dirty="0" err="1"/>
              <a:t>function</a:t>
            </a:r>
            <a:r>
              <a:rPr lang="pt-BR" dirty="0"/>
              <a:t> via </a:t>
            </a:r>
            <a:r>
              <a:rPr lang="pt-BR" dirty="0" err="1"/>
              <a:t>describe</a:t>
            </a:r>
            <a:endParaRPr lang="pt-BR" dirty="0"/>
          </a:p>
          <a:p>
            <a:r>
              <a:rPr lang="pt-BR" dirty="0"/>
              <a:t>Obtenha a dependência existente na procedure e </a:t>
            </a:r>
            <a:r>
              <a:rPr lang="pt-BR" dirty="0" err="1"/>
              <a:t>function</a:t>
            </a:r>
            <a:r>
              <a:rPr lang="pt-BR" dirty="0"/>
              <a:t> criadas via os métodos a seguir:</a:t>
            </a:r>
          </a:p>
          <a:p>
            <a:pPr lvl="1"/>
            <a:r>
              <a:rPr lang="pt-BR" dirty="0"/>
              <a:t>Via </a:t>
            </a:r>
            <a:r>
              <a:rPr lang="pt-BR" dirty="0" err="1"/>
              <a:t>user_dependencies</a:t>
            </a:r>
            <a:endParaRPr lang="pt-BR" dirty="0"/>
          </a:p>
          <a:p>
            <a:pPr lvl="1"/>
            <a:r>
              <a:rPr lang="pt-BR" dirty="0"/>
              <a:t>Via </a:t>
            </a:r>
            <a:r>
              <a:rPr lang="pt-BR" dirty="0" err="1"/>
              <a:t>deptree</a:t>
            </a:r>
            <a:endParaRPr lang="pt-BR" dirty="0"/>
          </a:p>
          <a:p>
            <a:r>
              <a:rPr lang="pt-BR" dirty="0"/>
              <a:t>Alterar a estrutura de uma das tabelas acessadas pela procedure ou </a:t>
            </a:r>
            <a:r>
              <a:rPr lang="pt-BR" dirty="0" err="1"/>
              <a:t>function</a:t>
            </a:r>
            <a:r>
              <a:rPr lang="pt-BR" dirty="0"/>
              <a:t> e exibir o status dela após a alteração.</a:t>
            </a:r>
          </a:p>
          <a:p>
            <a:endParaRPr lang="pt-BR"/>
          </a:p>
          <a:p>
            <a:pPr marL="0" indent="0">
              <a:buNone/>
            </a:pPr>
            <a:endParaRPr lang="pt-BR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832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9C23-058C-4B36-96F5-F82E6281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Exemplo</a:t>
            </a:r>
            <a:r>
              <a:rPr lang="en-US"/>
              <a:t> de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F9B3-1B1B-4707-B297-BA5C79742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59" y="1344059"/>
            <a:ext cx="10953520" cy="502619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1600"/>
              <a:t>Declare</a:t>
            </a:r>
          </a:p>
          <a:p>
            <a:pPr marL="0" indent="0">
              <a:buNone/>
            </a:pPr>
            <a:r>
              <a:rPr lang="en-US" sz="1600"/>
              <a:t>    Cursor </a:t>
            </a:r>
            <a:r>
              <a:rPr lang="en-US" sz="1600" err="1"/>
              <a:t>c_cursor</a:t>
            </a:r>
            <a:r>
              <a:rPr lang="en-US" sz="1600"/>
              <a:t> is select * from </a:t>
            </a:r>
            <a:r>
              <a:rPr lang="en-US" sz="1600" err="1"/>
              <a:t>hr.employees</a:t>
            </a:r>
            <a:r>
              <a:rPr lang="en-US" sz="1600"/>
              <a:t>;</a:t>
            </a:r>
          </a:p>
          <a:p>
            <a:pPr marL="0" indent="0">
              <a:buNone/>
            </a:pPr>
            <a:r>
              <a:rPr lang="en-US" sz="1600"/>
              <a:t>    </a:t>
            </a:r>
            <a:r>
              <a:rPr lang="en-US" sz="1600" err="1"/>
              <a:t>V_registro</a:t>
            </a:r>
            <a:r>
              <a:rPr lang="en-US" sz="1600"/>
              <a:t> </a:t>
            </a:r>
            <a:r>
              <a:rPr lang="en-US" sz="1600" err="1"/>
              <a:t>c_cursor%rowtype</a:t>
            </a:r>
            <a:r>
              <a:rPr lang="en-US" sz="1600"/>
              <a:t>;</a:t>
            </a:r>
          </a:p>
          <a:p>
            <a:pPr marL="0" indent="0">
              <a:buNone/>
            </a:pPr>
            <a:r>
              <a:rPr lang="en-US" sz="1600"/>
              <a:t>Begin</a:t>
            </a:r>
          </a:p>
          <a:p>
            <a:pPr marL="0" indent="0">
              <a:buNone/>
            </a:pPr>
            <a:r>
              <a:rPr lang="en-US" sz="1600"/>
              <a:t>   Open </a:t>
            </a:r>
            <a:r>
              <a:rPr lang="en-US" sz="1600" err="1"/>
              <a:t>c_cursor</a:t>
            </a:r>
            <a:r>
              <a:rPr lang="en-US" sz="1600"/>
              <a:t>;</a:t>
            </a:r>
          </a:p>
          <a:p>
            <a:pPr marL="0" indent="0">
              <a:buNone/>
            </a:pPr>
            <a:r>
              <a:rPr lang="en-US" sz="1600"/>
              <a:t>   Loop </a:t>
            </a:r>
          </a:p>
          <a:p>
            <a:pPr marL="0" indent="0">
              <a:buNone/>
            </a:pPr>
            <a:r>
              <a:rPr lang="en-US" sz="1600"/>
              <a:t>      Fetch </a:t>
            </a:r>
            <a:r>
              <a:rPr lang="en-US" sz="1600" err="1"/>
              <a:t>c_cursor</a:t>
            </a:r>
            <a:r>
              <a:rPr lang="en-US" sz="1600"/>
              <a:t> into </a:t>
            </a:r>
            <a:r>
              <a:rPr lang="en-US" sz="1600" err="1"/>
              <a:t>v_registro</a:t>
            </a:r>
            <a:r>
              <a:rPr lang="en-US" sz="1600"/>
              <a:t>;</a:t>
            </a:r>
          </a:p>
          <a:p>
            <a:pPr marL="0" indent="0">
              <a:buNone/>
            </a:pPr>
            <a:r>
              <a:rPr lang="en-US" sz="1600"/>
              <a:t>      Exit when </a:t>
            </a:r>
            <a:r>
              <a:rPr lang="en-US" sz="1600" err="1"/>
              <a:t>c_cursor%notfound</a:t>
            </a:r>
            <a:r>
              <a:rPr lang="en-US" sz="1600"/>
              <a:t>;</a:t>
            </a:r>
          </a:p>
          <a:p>
            <a:pPr marL="0" indent="0">
              <a:buNone/>
            </a:pPr>
            <a:r>
              <a:rPr lang="en-US" sz="1600"/>
              <a:t>      /*  Aqui </a:t>
            </a:r>
            <a:r>
              <a:rPr lang="en-US" sz="1600" err="1"/>
              <a:t>os</a:t>
            </a:r>
            <a:r>
              <a:rPr lang="en-US" sz="1600"/>
              <a:t> dados de </a:t>
            </a:r>
            <a:r>
              <a:rPr lang="en-US" sz="1600" err="1"/>
              <a:t>cada</a:t>
            </a:r>
            <a:r>
              <a:rPr lang="en-US" sz="1600"/>
              <a:t> </a:t>
            </a:r>
            <a:r>
              <a:rPr lang="en-US" sz="1600" err="1"/>
              <a:t>registro</a:t>
            </a:r>
            <a:r>
              <a:rPr lang="en-US" sz="1600"/>
              <a:t> do cursor </a:t>
            </a:r>
            <a:r>
              <a:rPr lang="en-US" sz="1600" err="1"/>
              <a:t>estão</a:t>
            </a:r>
            <a:r>
              <a:rPr lang="en-US" sz="1600"/>
              <a:t> </a:t>
            </a:r>
            <a:r>
              <a:rPr lang="en-US" sz="1600" err="1"/>
              <a:t>disponíveis</a:t>
            </a:r>
            <a:r>
              <a:rPr lang="en-US" sz="1600"/>
              <a:t> para </a:t>
            </a:r>
            <a:r>
              <a:rPr lang="en-US" sz="1600" err="1"/>
              <a:t>vc</a:t>
            </a:r>
            <a:r>
              <a:rPr lang="en-US" sz="1600"/>
              <a:t> usar   */</a:t>
            </a:r>
          </a:p>
          <a:p>
            <a:pPr marL="0" indent="0">
              <a:buNone/>
            </a:pPr>
            <a:r>
              <a:rPr lang="en-US" sz="1600"/>
              <a:t>      </a:t>
            </a:r>
            <a:r>
              <a:rPr lang="en-US" sz="1600" err="1"/>
              <a:t>Dbms_output.put_line</a:t>
            </a:r>
            <a:r>
              <a:rPr lang="en-US" sz="1600"/>
              <a:t>('Nome do </a:t>
            </a:r>
            <a:r>
              <a:rPr lang="en-US" sz="1600" err="1"/>
              <a:t>empregado</a:t>
            </a:r>
            <a:r>
              <a:rPr lang="en-US" sz="1600"/>
              <a:t>: " || </a:t>
            </a:r>
            <a:r>
              <a:rPr lang="en-US" sz="1600" err="1"/>
              <a:t>v_registro.last_name</a:t>
            </a:r>
            <a:r>
              <a:rPr lang="en-US" sz="1600"/>
              <a:t> || " </a:t>
            </a:r>
            <a:r>
              <a:rPr lang="en-US" sz="1600" err="1"/>
              <a:t>Salario</a:t>
            </a:r>
            <a:r>
              <a:rPr lang="en-US" sz="1600"/>
              <a:t> </a:t>
            </a:r>
            <a:r>
              <a:rPr lang="en-US" sz="1600" err="1"/>
              <a:t>Atual</a:t>
            </a:r>
            <a:r>
              <a:rPr lang="en-US" sz="1600"/>
              <a:t>: " || </a:t>
            </a:r>
            <a:r>
              <a:rPr lang="en-US" sz="1600" err="1"/>
              <a:t>v_registro.salary</a:t>
            </a:r>
            <a:r>
              <a:rPr lang="en-US" sz="1600"/>
              <a:t>);</a:t>
            </a:r>
          </a:p>
          <a:p>
            <a:pPr marL="0" indent="0">
              <a:buNone/>
            </a:pPr>
            <a:r>
              <a:rPr lang="en-US" sz="1600"/>
              <a:t>   End loop;</a:t>
            </a:r>
          </a:p>
          <a:p>
            <a:pPr marL="0" indent="0">
              <a:buNone/>
            </a:pPr>
            <a:r>
              <a:rPr lang="en-US" sz="1600"/>
              <a:t>   Close </a:t>
            </a:r>
            <a:r>
              <a:rPr lang="en-US" sz="1600" err="1"/>
              <a:t>c_cursor</a:t>
            </a:r>
            <a:r>
              <a:rPr lang="en-US" sz="1600"/>
              <a:t>;</a:t>
            </a:r>
          </a:p>
          <a:p>
            <a:pPr marL="0" indent="0">
              <a:buNone/>
            </a:pPr>
            <a:r>
              <a:rPr lang="en-US" sz="1600"/>
              <a:t>End;</a:t>
            </a:r>
          </a:p>
          <a:p>
            <a:pPr marL="0" indent="0">
              <a:buNone/>
            </a:pPr>
            <a:r>
              <a:rPr lang="en-US" sz="160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7440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altLang="pt-BR"/>
              <a:t>Criar </a:t>
            </a:r>
            <a:r>
              <a:rPr lang="pt-BR" altLang="pt-BR" err="1"/>
              <a:t>Package</a:t>
            </a:r>
            <a:endParaRPr lang="pt-BR" altLang="pt-BR"/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Criar uma </a:t>
            </a:r>
            <a:r>
              <a:rPr lang="pt-BR" altLang="pt-BR" err="1"/>
              <a:t>package</a:t>
            </a:r>
            <a:r>
              <a:rPr lang="pt-BR" altLang="pt-BR"/>
              <a:t> contendo a procedure e a </a:t>
            </a:r>
            <a:r>
              <a:rPr lang="pt-BR" altLang="pt-BR" err="1"/>
              <a:t>function</a:t>
            </a:r>
            <a:r>
              <a:rPr lang="pt-BR" altLang="pt-BR"/>
              <a:t> criadas, mantendo-as de forma pública para serem executadas de maneira externa.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0227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altLang="pt-BR"/>
              <a:t>Triggers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/>
              <a:t>Criar um trigger para a tabela </a:t>
            </a:r>
            <a:r>
              <a:rPr lang="pt-BR" altLang="pt-BR" err="1"/>
              <a:t>hr.employees</a:t>
            </a:r>
            <a:r>
              <a:rPr lang="pt-BR" altLang="pt-BR"/>
              <a:t> que verifique:</a:t>
            </a:r>
          </a:p>
          <a:p>
            <a:pPr lvl="1"/>
            <a:r>
              <a:rPr lang="pt-BR" altLang="pt-BR"/>
              <a:t>Caso o código do departamento do empregado não seja informado no </a:t>
            </a:r>
            <a:r>
              <a:rPr lang="pt-BR" altLang="pt-BR" err="1"/>
              <a:t>insert</a:t>
            </a:r>
            <a:r>
              <a:rPr lang="pt-BR" altLang="pt-BR"/>
              <a:t> ou caso ele não exista na tabela hr.departments, atribuir a ele o valor padrão 20;</a:t>
            </a:r>
          </a:p>
        </p:txBody>
      </p:sp>
    </p:spTree>
    <p:extLst>
      <p:ext uri="{BB962C8B-B14F-4D97-AF65-F5344CB8AC3E}">
        <p14:creationId xmlns:p14="http://schemas.microsoft.com/office/powerpoint/2010/main" val="125527598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363CAD31864443B60EC7AFB838613A" ma:contentTypeVersion="8" ma:contentTypeDescription="Crie um novo documento." ma:contentTypeScope="" ma:versionID="b28b885aa5f1bd5552a7cceef781c12b">
  <xsd:schema xmlns:xsd="http://www.w3.org/2001/XMLSchema" xmlns:xs="http://www.w3.org/2001/XMLSchema" xmlns:p="http://schemas.microsoft.com/office/2006/metadata/properties" xmlns:ns2="19033a0b-1c73-43b9-92e2-aa1188398f94" targetNamespace="http://schemas.microsoft.com/office/2006/metadata/properties" ma:root="true" ma:fieldsID="b1114d65bf8f3c6f9b822f2ea2cfea06" ns2:_="">
    <xsd:import namespace="19033a0b-1c73-43b9-92e2-aa1188398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33a0b-1c73-43b9-92e2-aa1188398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EE229B-A05C-4D76-A065-8FF2E4E824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80441C6-1686-4242-A6A5-5B34EA420C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C6146E-4881-4146-BE08-584B887A3C74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Cacho</vt:lpstr>
      <vt:lpstr>FATEC</vt:lpstr>
      <vt:lpstr>Regras no PL/SQL</vt:lpstr>
      <vt:lpstr>Regras básicas II</vt:lpstr>
      <vt:lpstr>Estruturas de controle</vt:lpstr>
      <vt:lpstr>Execução das rotinas</vt:lpstr>
      <vt:lpstr>Gestão das P &amp; F e sua Dependência</vt:lpstr>
      <vt:lpstr>Exemplo de cursor</vt:lpstr>
      <vt:lpstr>Criar Package</vt:lpstr>
      <vt:lpstr>Triggers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calgarcia@gmail.com</dc:creator>
  <cp:revision>294</cp:revision>
  <dcterms:created xsi:type="dcterms:W3CDTF">2015-07-20T16:44:03Z</dcterms:created>
  <dcterms:modified xsi:type="dcterms:W3CDTF">2025-03-22T01:25:38Z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0x010100D8363CAD31864443B60EC7AFB838613A</vt:lpwstr>
  </property>
  <property fmtid="{D5CDD505-2E9C-101B-9397-08002B2CF9AE}" pid="3" name="Order">
    <vt:r8>2800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