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6"/>
  </p:notesMasterIdLst>
  <p:sldIdLst>
    <p:sldId id="283" r:id="rId3"/>
    <p:sldId id="284" r:id="rId4"/>
    <p:sldId id="306" r:id="rId5"/>
    <p:sldId id="307" r:id="rId6"/>
    <p:sldId id="286" r:id="rId7"/>
    <p:sldId id="287" r:id="rId8"/>
    <p:sldId id="304" r:id="rId9"/>
    <p:sldId id="312" r:id="rId10"/>
    <p:sldId id="313" r:id="rId11"/>
    <p:sldId id="315" r:id="rId12"/>
    <p:sldId id="314" r:id="rId13"/>
    <p:sldId id="311" r:id="rId14"/>
    <p:sldId id="308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DC0F6-FE96-5E6A-B5AA-6246ED3D6AE1}" v="42" dt="2021-08-03T22:51:06.581"/>
    <p1510:client id="{24DF62D1-F31F-4E9F-A06E-19AA8C05E718}" v="5" dt="2023-02-23T22:21:35.576"/>
    <p1510:client id="{880BD8B3-814D-45ED-54EF-2660FE2B9935}" v="111" dt="2021-08-18T01:26:48.339"/>
    <p1510:client id="{9E173562-3C09-E7DA-06A2-7C72E3E25F01}" v="2" dt="2022-02-18T23:41:51.334"/>
    <p1510:client id="{BEF19EF1-B722-7CF1-1B5B-6DDB54515C3C}" v="1" dt="2022-02-18T01:06:37.747"/>
    <p1510:client id="{C706CD65-319B-1F87-4231-6446D45879E2}" v="44" dt="2021-08-03T23:47:11.833"/>
    <p1510:client id="{DB87D6BA-92C3-25FA-2D68-48AC1514232C}" v="271" dt="2021-02-16T23:32:45.235"/>
    <p1510:client id="{E74E3042-E6C9-47A5-95C6-45F480A053D7}" v="24" dt="2022-08-11T22:08:5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6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C706CD65-319B-1F87-4231-6446D45879E2}"/>
    <pc:docChg chg="modSld">
      <pc:chgData name="CARLOS AUGUSTO LOMBARDI GARCIA" userId="S::garcia.carlos@fatec.sp.gov.br::3a320f2d-d48f-476a-b51c-9d8336d8a9ad" providerId="AD" clId="Web-{C706CD65-319B-1F87-4231-6446D45879E2}" dt="2021-08-03T23:42:15.268" v="42" actId="20577"/>
      <pc:docMkLst>
        <pc:docMk/>
      </pc:docMkLst>
      <pc:sldChg chg="modSp">
        <pc:chgData name="CARLOS AUGUSTO LOMBARDI GARCIA" userId="S::garcia.carlos@fatec.sp.gov.br::3a320f2d-d48f-476a-b51c-9d8336d8a9ad" providerId="AD" clId="Web-{C706CD65-319B-1F87-4231-6446D45879E2}" dt="2021-08-03T23:29:07.778" v="29" actId="20577"/>
        <pc:sldMkLst>
          <pc:docMk/>
          <pc:sldMk cId="0" sldId="287"/>
        </pc:sldMkLst>
        <pc:spChg chg="mod">
          <ac:chgData name="CARLOS AUGUSTO LOMBARDI GARCIA" userId="S::garcia.carlos@fatec.sp.gov.br::3a320f2d-d48f-476a-b51c-9d8336d8a9ad" providerId="AD" clId="Web-{C706CD65-319B-1F87-4231-6446D45879E2}" dt="2021-08-03T23:29:07.778" v="29" actId="20577"/>
          <ac:spMkLst>
            <pc:docMk/>
            <pc:sldMk cId="0" sldId="287"/>
            <ac:spMk id="64515" creationId="{124B314C-D105-440F-9D22-0E09B104F1E3}"/>
          </ac:spMkLst>
        </pc:spChg>
      </pc:sldChg>
      <pc:sldChg chg="modSp">
        <pc:chgData name="CARLOS AUGUSTO LOMBARDI GARCIA" userId="S::garcia.carlos@fatec.sp.gov.br::3a320f2d-d48f-476a-b51c-9d8336d8a9ad" providerId="AD" clId="Web-{C706CD65-319B-1F87-4231-6446D45879E2}" dt="2021-08-03T23:42:15.268" v="42" actId="20577"/>
        <pc:sldMkLst>
          <pc:docMk/>
          <pc:sldMk cId="3942428850" sldId="314"/>
        </pc:sldMkLst>
        <pc:spChg chg="mod">
          <ac:chgData name="CARLOS AUGUSTO LOMBARDI GARCIA" userId="S::garcia.carlos@fatec.sp.gov.br::3a320f2d-d48f-476a-b51c-9d8336d8a9ad" providerId="AD" clId="Web-{C706CD65-319B-1F87-4231-6446D45879E2}" dt="2021-08-03T23:42:15.268" v="42" actId="20577"/>
          <ac:spMkLst>
            <pc:docMk/>
            <pc:sldMk cId="3942428850" sldId="314"/>
            <ac:spMk id="3" creationId="{86C2B050-E371-4BBE-A00E-80FAB8B89B99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E74E3042-E6C9-47A5-95C6-45F480A053D7}"/>
    <pc:docChg chg="modSld">
      <pc:chgData name="CARLOS AUGUSTO LOMBARDI GARCIA" userId="S::garcia.carlos@fatec.sp.gov.br::3a320f2d-d48f-476a-b51c-9d8336d8a9ad" providerId="AD" clId="Web-{E74E3042-E6C9-47A5-95C6-45F480A053D7}" dt="2022-08-11T22:08:56.819" v="22" actId="20577"/>
      <pc:docMkLst>
        <pc:docMk/>
      </pc:docMkLst>
      <pc:sldChg chg="modSp">
        <pc:chgData name="CARLOS AUGUSTO LOMBARDI GARCIA" userId="S::garcia.carlos@fatec.sp.gov.br::3a320f2d-d48f-476a-b51c-9d8336d8a9ad" providerId="AD" clId="Web-{E74E3042-E6C9-47A5-95C6-45F480A053D7}" dt="2022-08-11T22:06:54.082" v="12" actId="20577"/>
        <pc:sldMkLst>
          <pc:docMk/>
          <pc:sldMk cId="0" sldId="306"/>
        </pc:sldMkLst>
        <pc:spChg chg="mod">
          <ac:chgData name="CARLOS AUGUSTO LOMBARDI GARCIA" userId="S::garcia.carlos@fatec.sp.gov.br::3a320f2d-d48f-476a-b51c-9d8336d8a9ad" providerId="AD" clId="Web-{E74E3042-E6C9-47A5-95C6-45F480A053D7}" dt="2022-08-11T22:06:54.082" v="12" actId="20577"/>
          <ac:spMkLst>
            <pc:docMk/>
            <pc:sldMk cId="0" sldId="306"/>
            <ac:spMk id="95235" creationId="{0BC78A76-5F97-4C9E-BAF5-3C044F0E66F3}"/>
          </ac:spMkLst>
        </pc:spChg>
      </pc:sldChg>
      <pc:sldChg chg="modSp">
        <pc:chgData name="CARLOS AUGUSTO LOMBARDI GARCIA" userId="S::garcia.carlos@fatec.sp.gov.br::3a320f2d-d48f-476a-b51c-9d8336d8a9ad" providerId="AD" clId="Web-{E74E3042-E6C9-47A5-95C6-45F480A053D7}" dt="2022-08-11T22:08:56.819" v="22" actId="20577"/>
        <pc:sldMkLst>
          <pc:docMk/>
          <pc:sldMk cId="4015592412" sldId="312"/>
        </pc:sldMkLst>
        <pc:spChg chg="mod">
          <ac:chgData name="CARLOS AUGUSTO LOMBARDI GARCIA" userId="S::garcia.carlos@fatec.sp.gov.br::3a320f2d-d48f-476a-b51c-9d8336d8a9ad" providerId="AD" clId="Web-{E74E3042-E6C9-47A5-95C6-45F480A053D7}" dt="2022-08-11T22:08:56.819" v="22" actId="20577"/>
          <ac:spMkLst>
            <pc:docMk/>
            <pc:sldMk cId="4015592412" sldId="312"/>
            <ac:spMk id="101379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085DC0F6-FE96-5E6A-B5AA-6246ED3D6AE1}"/>
    <pc:docChg chg="addSld modSld">
      <pc:chgData name="CARLOS AUGUSTO LOMBARDI GARCIA" userId="S::garcia.carlos@fatec.sp.gov.br::3a320f2d-d48f-476a-b51c-9d8336d8a9ad" providerId="AD" clId="Web-{085DC0F6-FE96-5E6A-B5AA-6246ED3D6AE1}" dt="2021-08-03T22:51:06.581" v="36" actId="20577"/>
      <pc:docMkLst>
        <pc:docMk/>
      </pc:docMkLst>
      <pc:sldChg chg="modSp">
        <pc:chgData name="CARLOS AUGUSTO LOMBARDI GARCIA" userId="S::garcia.carlos@fatec.sp.gov.br::3a320f2d-d48f-476a-b51c-9d8336d8a9ad" providerId="AD" clId="Web-{085DC0F6-FE96-5E6A-B5AA-6246ED3D6AE1}" dt="2021-08-03T22:50:42.003" v="31" actId="20577"/>
        <pc:sldMkLst>
          <pc:docMk/>
          <pc:sldMk cId="0" sldId="283"/>
        </pc:sldMkLst>
        <pc:spChg chg="mod">
          <ac:chgData name="CARLOS AUGUSTO LOMBARDI GARCIA" userId="S::garcia.carlos@fatec.sp.gov.br::3a320f2d-d48f-476a-b51c-9d8336d8a9ad" providerId="AD" clId="Web-{085DC0F6-FE96-5E6A-B5AA-6246ED3D6AE1}" dt="2021-08-03T22:50:42.003" v="31" actId="20577"/>
          <ac:spMkLst>
            <pc:docMk/>
            <pc:sldMk cId="0" sldId="283"/>
            <ac:spMk id="56322" creationId="{64659647-EEDA-4C16-AEA4-2CE8B2F85040}"/>
          </ac:spMkLst>
        </pc:spChg>
      </pc:sldChg>
      <pc:sldChg chg="modSp">
        <pc:chgData name="CARLOS AUGUSTO LOMBARDI GARCIA" userId="S::garcia.carlos@fatec.sp.gov.br::3a320f2d-d48f-476a-b51c-9d8336d8a9ad" providerId="AD" clId="Web-{085DC0F6-FE96-5E6A-B5AA-6246ED3D6AE1}" dt="2021-08-03T22:46:00.425" v="1" actId="20577"/>
        <pc:sldMkLst>
          <pc:docMk/>
          <pc:sldMk cId="0" sldId="306"/>
        </pc:sldMkLst>
        <pc:spChg chg="mod">
          <ac:chgData name="CARLOS AUGUSTO LOMBARDI GARCIA" userId="S::garcia.carlos@fatec.sp.gov.br::3a320f2d-d48f-476a-b51c-9d8336d8a9ad" providerId="AD" clId="Web-{085DC0F6-FE96-5E6A-B5AA-6246ED3D6AE1}" dt="2021-08-03T22:46:00.425" v="1" actId="20577"/>
          <ac:spMkLst>
            <pc:docMk/>
            <pc:sldMk cId="0" sldId="306"/>
            <ac:spMk id="95235" creationId="{0BC78A76-5F97-4C9E-BAF5-3C044F0E66F3}"/>
          </ac:spMkLst>
        </pc:spChg>
      </pc:sldChg>
      <pc:sldChg chg="modSp new">
        <pc:chgData name="CARLOS AUGUSTO LOMBARDI GARCIA" userId="S::garcia.carlos@fatec.sp.gov.br::3a320f2d-d48f-476a-b51c-9d8336d8a9ad" providerId="AD" clId="Web-{085DC0F6-FE96-5E6A-B5AA-6246ED3D6AE1}" dt="2021-08-03T22:51:06.581" v="36" actId="20577"/>
        <pc:sldMkLst>
          <pc:docMk/>
          <pc:sldMk cId="3942428850" sldId="314"/>
        </pc:sldMkLst>
        <pc:spChg chg="mod">
          <ac:chgData name="CARLOS AUGUSTO LOMBARDI GARCIA" userId="S::garcia.carlos@fatec.sp.gov.br::3a320f2d-d48f-476a-b51c-9d8336d8a9ad" providerId="AD" clId="Web-{085DC0F6-FE96-5E6A-B5AA-6246ED3D6AE1}" dt="2021-08-03T22:49:14.456" v="5" actId="20577"/>
          <ac:spMkLst>
            <pc:docMk/>
            <pc:sldMk cId="3942428850" sldId="314"/>
            <ac:spMk id="2" creationId="{F124897F-AAC8-4C12-8EF3-F815252F2255}"/>
          </ac:spMkLst>
        </pc:spChg>
        <pc:spChg chg="mod">
          <ac:chgData name="CARLOS AUGUSTO LOMBARDI GARCIA" userId="S::garcia.carlos@fatec.sp.gov.br::3a320f2d-d48f-476a-b51c-9d8336d8a9ad" providerId="AD" clId="Web-{085DC0F6-FE96-5E6A-B5AA-6246ED3D6AE1}" dt="2021-08-03T22:51:06.581" v="36" actId="20577"/>
          <ac:spMkLst>
            <pc:docMk/>
            <pc:sldMk cId="3942428850" sldId="314"/>
            <ac:spMk id="3" creationId="{86C2B050-E371-4BBE-A00E-80FAB8B89B99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24DF62D1-F31F-4E9F-A06E-19AA8C05E718}"/>
    <pc:docChg chg="modSld">
      <pc:chgData name="CARLOS AUGUSTO LOMBARDI GARCIA" userId="S::garcia.carlos@fatec.sp.gov.br::3a320f2d-d48f-476a-b51c-9d8336d8a9ad" providerId="AD" clId="Web-{24DF62D1-F31F-4E9F-A06E-19AA8C05E718}" dt="2023-02-23T22:21:35.576" v="4" actId="20577"/>
      <pc:docMkLst>
        <pc:docMk/>
      </pc:docMkLst>
      <pc:sldChg chg="modSp">
        <pc:chgData name="CARLOS AUGUSTO LOMBARDI GARCIA" userId="S::garcia.carlos@fatec.sp.gov.br::3a320f2d-d48f-476a-b51c-9d8336d8a9ad" providerId="AD" clId="Web-{24DF62D1-F31F-4E9F-A06E-19AA8C05E718}" dt="2023-02-23T22:21:35.576" v="4" actId="20577"/>
        <pc:sldMkLst>
          <pc:docMk/>
          <pc:sldMk cId="0" sldId="308"/>
        </pc:sldMkLst>
        <pc:spChg chg="mod">
          <ac:chgData name="CARLOS AUGUSTO LOMBARDI GARCIA" userId="S::garcia.carlos@fatec.sp.gov.br::3a320f2d-d48f-476a-b51c-9d8336d8a9ad" providerId="AD" clId="Web-{24DF62D1-F31F-4E9F-A06E-19AA8C05E718}" dt="2023-02-23T22:21:35.576" v="4" actId="20577"/>
          <ac:spMkLst>
            <pc:docMk/>
            <pc:sldMk cId="0" sldId="308"/>
            <ac:spMk id="99331" creationId="{C18FA730-9B8B-4144-9498-07D477616702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E173562-3C09-E7DA-06A2-7C72E3E25F01}"/>
    <pc:docChg chg="addSld addMainMaster">
      <pc:chgData name="CARLOS AUGUSTO LOMBARDI GARCIA" userId="S::garcia.carlos@fatec.sp.gov.br::3a320f2d-d48f-476a-b51c-9d8336d8a9ad" providerId="AD" clId="Web-{9E173562-3C09-E7DA-06A2-7C72E3E25F01}" dt="2022-02-18T23:41:51.334" v="1"/>
      <pc:docMkLst>
        <pc:docMk/>
      </pc:docMkLst>
      <pc:sldChg chg="add">
        <pc:chgData name="CARLOS AUGUSTO LOMBARDI GARCIA" userId="S::garcia.carlos@fatec.sp.gov.br::3a320f2d-d48f-476a-b51c-9d8336d8a9ad" providerId="AD" clId="Web-{9E173562-3C09-E7DA-06A2-7C72E3E25F01}" dt="2022-02-18T23:41:51.287" v="0"/>
        <pc:sldMkLst>
          <pc:docMk/>
          <pc:sldMk cId="2994871657" sldId="314"/>
        </pc:sldMkLst>
      </pc:sldChg>
      <pc:sldChg chg="add">
        <pc:chgData name="CARLOS AUGUSTO LOMBARDI GARCIA" userId="S::garcia.carlos@fatec.sp.gov.br::3a320f2d-d48f-476a-b51c-9d8336d8a9ad" providerId="AD" clId="Web-{9E173562-3C09-E7DA-06A2-7C72E3E25F01}" dt="2022-02-18T23:41:51.334" v="1"/>
        <pc:sldMkLst>
          <pc:docMk/>
          <pc:sldMk cId="3559825234" sldId="315"/>
        </pc:sldMkLst>
      </pc:sldChg>
      <pc:sldMasterChg chg="add addSldLayout">
        <pc:chgData name="CARLOS AUGUSTO LOMBARDI GARCIA" userId="S::garcia.carlos@fatec.sp.gov.br::3a320f2d-d48f-476a-b51c-9d8336d8a9ad" providerId="AD" clId="Web-{9E173562-3C09-E7DA-06A2-7C72E3E25F01}" dt="2022-02-18T23:41:51.287" v="0"/>
        <pc:sldMasterMkLst>
          <pc:docMk/>
          <pc:sldMasterMk cId="0" sldId="2147483674"/>
        </pc:sldMasterMkLst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2177426714" sldId="2147483662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936068610" sldId="2147483663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2280265178" sldId="2147483664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4226844209" sldId="2147483665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731657840" sldId="2147483666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1922302508" sldId="2147483667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1450690660" sldId="2147483668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1359827914" sldId="2147483669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1880300870" sldId="2147483670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3352596257" sldId="2147483671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2001597683" sldId="2147483672"/>
          </pc:sldLayoutMkLst>
        </pc:sldLayoutChg>
        <pc:sldLayoutChg chg="add">
          <pc:chgData name="CARLOS AUGUSTO LOMBARDI GARCIA" userId="S::garcia.carlos@fatec.sp.gov.br::3a320f2d-d48f-476a-b51c-9d8336d8a9ad" providerId="AD" clId="Web-{9E173562-3C09-E7DA-06A2-7C72E3E25F01}" dt="2022-02-18T23:41:51.287" v="0"/>
          <pc:sldLayoutMkLst>
            <pc:docMk/>
            <pc:sldMasterMk cId="0" sldId="2147483674"/>
            <pc:sldLayoutMk cId="2188531245" sldId="2147483673"/>
          </pc:sldLayoutMkLst>
        </pc:sldLayoutChg>
      </pc:sldMasterChg>
    </pc:docChg>
  </pc:docChgLst>
  <pc:docChgLst>
    <pc:chgData name="CARLOS AUGUSTO LOMBARDI GARCIA" userId="S::garcia.carlos@fatec.sp.gov.br::3a320f2d-d48f-476a-b51c-9d8336d8a9ad" providerId="AD" clId="Web-{880BD8B3-814D-45ED-54EF-2660FE2B9935}"/>
    <pc:docChg chg="modSld">
      <pc:chgData name="CARLOS AUGUSTO LOMBARDI GARCIA" userId="S::garcia.carlos@fatec.sp.gov.br::3a320f2d-d48f-476a-b51c-9d8336d8a9ad" providerId="AD" clId="Web-{880BD8B3-814D-45ED-54EF-2660FE2B9935}" dt="2021-08-18T01:26:47.776" v="53" actId="20577"/>
      <pc:docMkLst>
        <pc:docMk/>
      </pc:docMkLst>
      <pc:sldChg chg="modSp">
        <pc:chgData name="CARLOS AUGUSTO LOMBARDI GARCIA" userId="S::garcia.carlos@fatec.sp.gov.br::3a320f2d-d48f-476a-b51c-9d8336d8a9ad" providerId="AD" clId="Web-{880BD8B3-814D-45ED-54EF-2660FE2B9935}" dt="2021-08-18T01:26:47.776" v="53" actId="20577"/>
        <pc:sldMkLst>
          <pc:docMk/>
          <pc:sldMk cId="4015592412" sldId="312"/>
        </pc:sldMkLst>
        <pc:spChg chg="mod">
          <ac:chgData name="CARLOS AUGUSTO LOMBARDI GARCIA" userId="S::garcia.carlos@fatec.sp.gov.br::3a320f2d-d48f-476a-b51c-9d8336d8a9ad" providerId="AD" clId="Web-{880BD8B3-814D-45ED-54EF-2660FE2B9935}" dt="2021-08-18T01:26:47.776" v="53" actId="20577"/>
          <ac:spMkLst>
            <pc:docMk/>
            <pc:sldMk cId="4015592412" sldId="312"/>
            <ac:spMk id="101379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DB87D6BA-92C3-25FA-2D68-48AC1514232C}"/>
    <pc:docChg chg="addSld delSld modSld addMainMaster">
      <pc:chgData name="CARLOS AUGUSTO LOMBARDI GARCIA" userId="S::garcia.carlos@fatec.sp.gov.br::3a320f2d-d48f-476a-b51c-9d8336d8a9ad" providerId="AD" clId="Web-{DB87D6BA-92C3-25FA-2D68-48AC1514232C}" dt="2021-02-16T23:32:45.235" v="235" actId="20577"/>
      <pc:docMkLst>
        <pc:docMk/>
      </pc:docMkLst>
      <pc:sldChg chg="modSp">
        <pc:chgData name="CARLOS AUGUSTO LOMBARDI GARCIA" userId="S::garcia.carlos@fatec.sp.gov.br::3a320f2d-d48f-476a-b51c-9d8336d8a9ad" providerId="AD" clId="Web-{DB87D6BA-92C3-25FA-2D68-48AC1514232C}" dt="2021-02-16T22:56:01.420" v="36" actId="20577"/>
        <pc:sldMkLst>
          <pc:docMk/>
          <pc:sldMk cId="0" sldId="306"/>
        </pc:sldMkLst>
        <pc:spChg chg="mod">
          <ac:chgData name="CARLOS AUGUSTO LOMBARDI GARCIA" userId="S::garcia.carlos@fatec.sp.gov.br::3a320f2d-d48f-476a-b51c-9d8336d8a9ad" providerId="AD" clId="Web-{DB87D6BA-92C3-25FA-2D68-48AC1514232C}" dt="2021-02-16T22:56:01.420" v="36" actId="20577"/>
          <ac:spMkLst>
            <pc:docMk/>
            <pc:sldMk cId="0" sldId="306"/>
            <ac:spMk id="95235" creationId="{0BC78A76-5F97-4C9E-BAF5-3C044F0E66F3}"/>
          </ac:spMkLst>
        </pc:spChg>
      </pc:sldChg>
      <pc:sldChg chg="del">
        <pc:chgData name="CARLOS AUGUSTO LOMBARDI GARCIA" userId="S::garcia.carlos@fatec.sp.gov.br::3a320f2d-d48f-476a-b51c-9d8336d8a9ad" providerId="AD" clId="Web-{DB87D6BA-92C3-25FA-2D68-48AC1514232C}" dt="2021-02-16T22:54:46.920" v="9"/>
        <pc:sldMkLst>
          <pc:docMk/>
          <pc:sldMk cId="0" sldId="309"/>
        </pc:sldMkLst>
      </pc:sldChg>
      <pc:sldChg chg="modSp add mod modClrScheme chgLayout">
        <pc:chgData name="CARLOS AUGUSTO LOMBARDI GARCIA" userId="S::garcia.carlos@fatec.sp.gov.br::3a320f2d-d48f-476a-b51c-9d8336d8a9ad" providerId="AD" clId="Web-{DB87D6BA-92C3-25FA-2D68-48AC1514232C}" dt="2021-02-16T23:10:00.833" v="79" actId="20577"/>
        <pc:sldMkLst>
          <pc:docMk/>
          <pc:sldMk cId="4015592412" sldId="312"/>
        </pc:sldMkLst>
        <pc:spChg chg="mod ord">
          <ac:chgData name="CARLOS AUGUSTO LOMBARDI GARCIA" userId="S::garcia.carlos@fatec.sp.gov.br::3a320f2d-d48f-476a-b51c-9d8336d8a9ad" providerId="AD" clId="Web-{DB87D6BA-92C3-25FA-2D68-48AC1514232C}" dt="2021-02-16T22:54:17.170" v="3"/>
          <ac:spMkLst>
            <pc:docMk/>
            <pc:sldMk cId="4015592412" sldId="312"/>
            <ac:spMk id="4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2:54:17.170" v="3"/>
          <ac:spMkLst>
            <pc:docMk/>
            <pc:sldMk cId="4015592412" sldId="312"/>
            <ac:spMk id="5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2:54:17.170" v="3"/>
          <ac:spMkLst>
            <pc:docMk/>
            <pc:sldMk cId="4015592412" sldId="312"/>
            <ac:spMk id="101378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3:10:00.833" v="79" actId="20577"/>
          <ac:spMkLst>
            <pc:docMk/>
            <pc:sldMk cId="4015592412" sldId="312"/>
            <ac:spMk id="101379" creationId="{00000000-0000-0000-0000-000000000000}"/>
          </ac:spMkLst>
        </pc:spChg>
      </pc:sldChg>
      <pc:sldChg chg="modSp add del mod modClrScheme chgLayout">
        <pc:chgData name="CARLOS AUGUSTO LOMBARDI GARCIA" userId="S::garcia.carlos@fatec.sp.gov.br::3a320f2d-d48f-476a-b51c-9d8336d8a9ad" providerId="AD" clId="Web-{DB87D6BA-92C3-25FA-2D68-48AC1514232C}" dt="2021-02-16T22:54:52.982" v="10"/>
        <pc:sldMkLst>
          <pc:docMk/>
          <pc:sldMk cId="1504889731" sldId="313"/>
        </pc:sldMkLst>
        <pc:spChg chg="mod ord">
          <ac:chgData name="CARLOS AUGUSTO LOMBARDI GARCIA" userId="S::garcia.carlos@fatec.sp.gov.br::3a320f2d-d48f-476a-b51c-9d8336d8a9ad" providerId="AD" clId="Web-{DB87D6BA-92C3-25FA-2D68-48AC1514232C}" dt="2021-02-16T22:54:00.638" v="2"/>
          <ac:spMkLst>
            <pc:docMk/>
            <pc:sldMk cId="1504889731" sldId="313"/>
            <ac:spMk id="5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2:54:00.638" v="2"/>
          <ac:spMkLst>
            <pc:docMk/>
            <pc:sldMk cId="1504889731" sldId="313"/>
            <ac:spMk id="6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2:54:00.638" v="2"/>
          <ac:spMkLst>
            <pc:docMk/>
            <pc:sldMk cId="1504889731" sldId="313"/>
            <ac:spMk id="9" creationId="{00000000-0000-0000-0000-000000000000}"/>
          </ac:spMkLst>
        </pc:spChg>
        <pc:spChg chg="mod ord">
          <ac:chgData name="CARLOS AUGUSTO LOMBARDI GARCIA" userId="S::garcia.carlos@fatec.sp.gov.br::3a320f2d-d48f-476a-b51c-9d8336d8a9ad" providerId="AD" clId="Web-{DB87D6BA-92C3-25FA-2D68-48AC1514232C}" dt="2021-02-16T22:54:00.638" v="2"/>
          <ac:spMkLst>
            <pc:docMk/>
            <pc:sldMk cId="1504889731" sldId="313"/>
            <ac:spMk id="10" creationId="{00000000-0000-0000-0000-000000000000}"/>
          </ac:spMkLst>
        </pc:spChg>
      </pc:sldChg>
      <pc:sldChg chg="modSp new">
        <pc:chgData name="CARLOS AUGUSTO LOMBARDI GARCIA" userId="S::garcia.carlos@fatec.sp.gov.br::3a320f2d-d48f-476a-b51c-9d8336d8a9ad" providerId="AD" clId="Web-{DB87D6BA-92C3-25FA-2D68-48AC1514232C}" dt="2021-02-16T23:32:45.235" v="235" actId="20577"/>
        <pc:sldMkLst>
          <pc:docMk/>
          <pc:sldMk cId="3803488076" sldId="313"/>
        </pc:sldMkLst>
        <pc:spChg chg="mod">
          <ac:chgData name="CARLOS AUGUSTO LOMBARDI GARCIA" userId="S::garcia.carlos@fatec.sp.gov.br::3a320f2d-d48f-476a-b51c-9d8336d8a9ad" providerId="AD" clId="Web-{DB87D6BA-92C3-25FA-2D68-48AC1514232C}" dt="2021-02-16T23:14:03.882" v="98" actId="20577"/>
          <ac:spMkLst>
            <pc:docMk/>
            <pc:sldMk cId="3803488076" sldId="313"/>
            <ac:spMk id="2" creationId="{0F4CA768-3D30-4EE6-88AB-430168969D88}"/>
          </ac:spMkLst>
        </pc:spChg>
        <pc:spChg chg="mod">
          <ac:chgData name="CARLOS AUGUSTO LOMBARDI GARCIA" userId="S::garcia.carlos@fatec.sp.gov.br::3a320f2d-d48f-476a-b51c-9d8336d8a9ad" providerId="AD" clId="Web-{DB87D6BA-92C3-25FA-2D68-48AC1514232C}" dt="2021-02-16T23:32:45.235" v="235" actId="20577"/>
          <ac:spMkLst>
            <pc:docMk/>
            <pc:sldMk cId="3803488076" sldId="313"/>
            <ac:spMk id="3" creationId="{8EEA259B-F59E-42E5-BF23-534250CF59D0}"/>
          </ac:spMkLst>
        </pc:spChg>
      </pc:sldChg>
      <pc:sldMasterChg chg="add addSldLayout">
        <pc:chgData name="CARLOS AUGUSTO LOMBARDI GARCIA" userId="S::garcia.carlos@fatec.sp.gov.br::3a320f2d-d48f-476a-b51c-9d8336d8a9ad" providerId="AD" clId="Web-{DB87D6BA-92C3-25FA-2D68-48AC1514232C}" dt="2021-02-16T22:53:27.044" v="0"/>
        <pc:sldMasterMkLst>
          <pc:docMk/>
          <pc:sldMasterMk cId="0" sldId="2147483708"/>
        </pc:sldMasterMkLst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09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0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1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2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3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4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5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6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7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8"/>
          </pc:sldLayoutMkLst>
        </pc:sldLayoutChg>
        <pc:sldLayoutChg chg="add">
          <pc:chgData name="CARLOS AUGUSTO LOMBARDI GARCIA" userId="S::garcia.carlos@fatec.sp.gov.br::3a320f2d-d48f-476a-b51c-9d8336d8a9ad" providerId="AD" clId="Web-{DB87D6BA-92C3-25FA-2D68-48AC1514232C}" dt="2021-02-16T22:53:27.044" v="0"/>
          <pc:sldLayoutMkLst>
            <pc:docMk/>
            <pc:sldMasterMk cId="0" sldId="2147483708"/>
            <pc:sldLayoutMk cId="0" sldId="2147483719"/>
          </pc:sldLayoutMkLst>
        </pc:sldLayoutChg>
      </pc:sldMasterChg>
    </pc:docChg>
  </pc:docChgLst>
  <pc:docChgLst>
    <pc:chgData name="CARLOS AUGUSTO LOMBARDI GARCIA" userId="S::garcia.carlos@fatec.sp.gov.br::3a320f2d-d48f-476a-b51c-9d8336d8a9ad" providerId="AD" clId="Web-{BEF19EF1-B722-7CF1-1B5B-6DDB54515C3C}"/>
    <pc:docChg chg="delSld">
      <pc:chgData name="CARLOS AUGUSTO LOMBARDI GARCIA" userId="S::garcia.carlos@fatec.sp.gov.br::3a320f2d-d48f-476a-b51c-9d8336d8a9ad" providerId="AD" clId="Web-{BEF19EF1-B722-7CF1-1B5B-6DDB54515C3C}" dt="2022-02-18T01:06:37.747" v="0"/>
      <pc:docMkLst>
        <pc:docMk/>
      </pc:docMkLst>
      <pc:sldChg chg="del">
        <pc:chgData name="CARLOS AUGUSTO LOMBARDI GARCIA" userId="S::garcia.carlos@fatec.sp.gov.br::3a320f2d-d48f-476a-b51c-9d8336d8a9ad" providerId="AD" clId="Web-{BEF19EF1-B722-7CF1-1B5B-6DDB54515C3C}" dt="2022-02-18T01:06:37.747" v="0"/>
        <pc:sldMkLst>
          <pc:docMk/>
          <pc:sldMk cId="3942428850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05ECC5E-63AB-4EFC-91B3-F0298A5909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4CD2C9A-9855-4596-BBA6-E534068C8D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95514A0-1322-4D9B-803F-2A3D598810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BD4BD00-0AD1-4C0A-8C19-BA3961231A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2E0F8C9-322F-4C81-B648-0449CE4367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433FF2B-186C-438B-88A8-AD68CC5BA0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3A2088-BEC9-4195-8E9B-12C835E0A391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FD22045-17E4-4BDD-9F1B-4A53C8C8A4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19737-A578-4CF4-A148-2119647E39E2}" type="slidenum">
              <a:rPr lang="pt-BR" altLang="en-US"/>
              <a:pPr/>
              <a:t>1</a:t>
            </a:fld>
            <a:endParaRPr lang="pt-BR" altLang="en-US"/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C6E9B39D-570C-4A4E-BB32-83CB63D35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53C22DB-8879-48C9-A4ED-34F684DE802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55E174-6B11-4F64-9B9E-FB641971B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58326-3253-4FEA-98BC-3A8F89944B3A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9495643F-8E42-4070-B7CB-2DB595EF8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B4D0E8-6FA6-48CD-93D9-FDDE6F02F3CE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6DB092-93D7-4F71-A2C1-A88E5568E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AE266-F991-422B-96A9-9413B153F000}" type="slidenum">
              <a:rPr lang="pt-BR" altLang="en-US"/>
              <a:pPr/>
              <a:t>3</a:t>
            </a:fld>
            <a:endParaRPr lang="pt-BR" altLang="en-US"/>
          </a:p>
        </p:txBody>
      </p:sp>
      <p:sp>
        <p:nvSpPr>
          <p:cNvPr id="96258" name="Text Box 2">
            <a:extLst>
              <a:ext uri="{FF2B5EF4-FFF2-40B4-BE49-F238E27FC236}">
                <a16:creationId xmlns:a16="http://schemas.microsoft.com/office/drawing/2014/main" id="{8B6FBA63-7072-480D-B9B5-3115BD16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BBB9F96-4E15-4424-A9C3-DC1FA0023DE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BD658C-92BA-4704-A4CB-A91DBA47E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74B197-D6A9-4A9F-9101-EAE1C000726D}" type="slidenum">
              <a:rPr lang="pt-BR" altLang="en-US"/>
              <a:pPr/>
              <a:t>4</a:t>
            </a:fld>
            <a:endParaRPr lang="pt-BR" altLang="en-US"/>
          </a:p>
        </p:txBody>
      </p:sp>
      <p:sp>
        <p:nvSpPr>
          <p:cNvPr id="98306" name="Text Box 2">
            <a:extLst>
              <a:ext uri="{FF2B5EF4-FFF2-40B4-BE49-F238E27FC236}">
                <a16:creationId xmlns:a16="http://schemas.microsoft.com/office/drawing/2014/main" id="{DF6C0162-DCF1-49BF-B730-C9E94141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BE57CB5-3FED-4EC9-908D-4CC2C10D980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4C6D89-E042-48F9-B324-3C05C2919C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F3A5A-5160-4FB3-8E94-0CAB70689364}" type="slidenum">
              <a:rPr lang="pt-BR" altLang="en-US"/>
              <a:pPr/>
              <a:t>5</a:t>
            </a:fld>
            <a:endParaRPr lang="pt-BR" altLang="en-US"/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3B7A097F-DFBA-4877-8C28-FE6507FC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6ABD236-DAA9-4C52-86CC-E4AAB4B7752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35F8F5-117B-453C-8474-2515B7FF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6BFF0-7E5D-4770-B5C1-DA0674738A62}" type="slidenum">
              <a:rPr lang="pt-BR" altLang="en-US"/>
              <a:pPr/>
              <a:t>6</a:t>
            </a:fld>
            <a:endParaRPr lang="pt-BR" altLang="en-US"/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96532B7D-724A-4E14-AA2D-DDEDDFA5E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78FD705-912A-4912-B619-87453EBE6E6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08D46-0623-4A95-9014-9C9353837EDB}" type="slidenum">
              <a:rPr lang="pt-BR"/>
              <a:pPr/>
              <a:t>8</a:t>
            </a:fld>
            <a:endParaRPr lang="pt-BR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403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B1C503-6590-41C4-8DCD-A2ACFF366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4B615-E7F6-4694-9420-3396A328E852}" type="slidenum">
              <a:rPr lang="pt-BR" altLang="en-US"/>
              <a:pPr/>
              <a:t>12</a:t>
            </a:fld>
            <a:endParaRPr lang="pt-BR" altLang="en-US"/>
          </a:p>
        </p:txBody>
      </p:sp>
      <p:sp>
        <p:nvSpPr>
          <p:cNvPr id="105474" name="Text Box 2">
            <a:extLst>
              <a:ext uri="{FF2B5EF4-FFF2-40B4-BE49-F238E27FC236}">
                <a16:creationId xmlns:a16="http://schemas.microsoft.com/office/drawing/2014/main" id="{5450EA65-D052-4F08-ACE5-F3D3C8AF6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4686D20-CFE2-4496-8DC7-A53F4C47C24C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147E488-B468-4CC7-8626-BACC9AB14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2B23F-ADD7-473E-A9CB-8171650CC307}" type="slidenum">
              <a:rPr lang="pt-BR" altLang="en-US"/>
              <a:pPr/>
              <a:t>13</a:t>
            </a:fld>
            <a:endParaRPr lang="pt-BR" altLang="en-US"/>
          </a:p>
        </p:txBody>
      </p:sp>
      <p:sp>
        <p:nvSpPr>
          <p:cNvPr id="100354" name="Text Box 2">
            <a:extLst>
              <a:ext uri="{FF2B5EF4-FFF2-40B4-BE49-F238E27FC236}">
                <a16:creationId xmlns:a16="http://schemas.microsoft.com/office/drawing/2014/main" id="{254B8310-75C2-45E7-B417-54AE33030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34AE117-2254-45B4-B46A-C87E19CDD3DF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EF6A-2563-4B3A-85D2-FFD3CC81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28CE-CF9B-4896-88D2-2F4CB9889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EB91-4049-441E-BA59-7A5B89B3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9761-5760-43AB-B1F8-709AA808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D97B-8B15-43CD-9251-858ADB91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380CF-A379-4BD5-87A9-6B71B7C7641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4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F5DE-B051-4A6C-8F99-42770D9B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BA98-0FCD-4348-9D4E-15E9C207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800D-5A9F-429A-BA3C-2749632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218F6-2985-4F0A-9C2B-1769968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83FC-DFAC-4550-B342-ED738EB8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D6E18-6E5D-4854-925D-D393785B45F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4173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94780-072C-4E46-9682-F8654EC6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F9A15-F93A-446A-85F5-0238DEE2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1A09-50D2-4DFD-B3C0-25901FA3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D857-07DE-4B4C-BA0A-7DF5BC5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5817-2E94-4F10-9124-8AFC350B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FC742-7496-44D6-B6B6-BD47BF5192D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459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3101-9E9D-44C3-B679-9E9D9A8E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2923-76C0-479E-B012-D5B7FBC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6A0D5-43F3-4218-B9BC-8850B38C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2C204-2A36-42B0-8003-6FEADC7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991144-EBE4-4178-815A-E45C1897392A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315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C77328-AF22-4B01-BDAA-509564255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9D37CE-BA3B-4B5B-9FFF-2AC7337642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7FECD1-4DF5-4DBF-9E99-60CB7AB03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91FE15-5D9A-45B4-88CF-8D934B0D10F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742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4049E4-BB35-47F2-9B2D-7C2115FC39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3E3DB6-CC73-43F4-A3D1-15FE3E76E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62BB69-C6E9-46EA-AE4E-485F5F5270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526B8-EE80-4215-8FA6-5E3A0B3D6E0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606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74457D-D0DE-4E4E-B210-EFE76BA1B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387FF7-1D95-4129-A219-8ED2BC6E9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2573D0-0A2B-44C1-A451-9E8FBB436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0BB9F-D111-4AA2-83D6-8B57C3D7E1E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026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187C5B-FC82-47CC-9985-8E31F5C205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ABE04-5CCF-4B29-A575-2DA44573C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72FA5-E123-40A5-8AB1-308C78F94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07F2F-535F-41CE-9101-F37FAC0C9E9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6844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DB2E0D-D75B-4634-8DEA-49916F0C5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FC533F-8288-4F76-862E-5DDA1F0D6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A7BB22-A6CF-4C74-B4DB-C149121E4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CDB4E-F7C8-4241-A3C6-BC59C38A3F2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31657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F0F820-23C9-4BD8-B8DB-A88556F30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B87B66-9224-4DDD-9CA6-D1C34C4CD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C003B7-C39A-4808-A3B4-7681D0831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73505-9E14-4BE3-AFB8-3DC9080CB5F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230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0C4C40-2C4B-4165-A4B0-52FA90CD9F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A83A07-E546-4A46-BBA7-3BA2FB70E3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4526ED-1DD8-49A2-9C2D-EDFF68B2A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B42E5-51B5-4283-BF3F-4DF6B7876AB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06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0B0-7314-4669-BBE5-7EAB4BEF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70D2-8999-4E82-BDB6-0F4F575E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8F28-FB46-4874-8BE5-C67FB61B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8DEF-10A3-4D01-A977-6E40858A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92D1-8C02-4A92-BE17-F382BA80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EE33D-FE51-4477-B925-7F8FACE86B37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625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752A3-32F6-4248-9C43-C2AC07CB7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C48E3-747A-4F98-81B6-D535AF2BE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8FB76-65F5-4658-8B25-477B268BF9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57004-963E-4DEE-ADD5-905562C3344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9827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904000-E3A3-4743-80F3-535990D15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8E300-3E4D-4216-B247-4D87A7121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565D-260A-4842-AFA3-0D6B8F197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D61602-8FBF-461F-969B-EE4C0881C962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80300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D698D2-F898-4329-A6B7-32757A8A05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6D13DB-854A-4997-BBF3-03E9F3363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BFE2F-B499-404F-A372-3B7B658D9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5E02E-DCFD-4C02-8F86-6002C977363D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2596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B2F840-B9AD-436C-83F4-03D560AFF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89A343-0AB1-44C1-B0F8-ABC935EA7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D69036-EE46-4B93-AE50-26D550AFB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468A7-44C4-4D9F-A691-C56B60CC64F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1597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370C38-725C-4B7F-8FDC-C87707DFD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F69CDF-5EFB-4230-B85E-6381309CC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5158EF-F98F-44FA-A439-5DDA6E5C6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A4621-8510-4757-A64E-199678268CE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853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890C-BE87-4108-B484-E8D7E8DB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9E848-6F8F-46EE-9E87-000E676B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B7FF-4DAC-42BD-BB3E-E967A94E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C4A4-DADE-4B39-8123-0FD4427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6727-FEDD-4568-B823-35ADBB2A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E11B6-D60A-40EF-83B5-9CB4D9ED8B55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8809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5F21-F40D-4F59-AAF5-793B360E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2486-3F9D-475D-8E16-6D0B7532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58E0-579D-49EA-953B-A1E74F86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9B04B-643B-4872-9ED0-AF8095B4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9000-D18F-4636-A43D-5FBDCE69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AA71-CD76-421A-BD63-A6E050F1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1730E-EBF2-4806-965E-611315D6E5A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383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5B61-31B9-4F3D-83A4-42B400FA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BEB3-169C-41CC-BE42-2B6FB198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C19EF-F3BE-4002-9ABF-9F877E30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DE753-4984-456F-8D71-892B93285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720F2-6B8A-4172-A0F6-03D728137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4BE490-0B7B-4938-B89F-AB3AA248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02155-9061-4BAE-80E6-5DF7522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57C55-B42A-42B9-AF49-FA8090B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7A497-8E16-4311-BB5E-BDC3CBD78729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944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B041-B57A-442B-8C97-F8F9CC80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778CC-90C1-4745-B856-9B4ABEBE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34340-E92A-4DE5-9CEA-649613D8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31BCC-4F7D-49F0-8046-BDBEE57A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DC498-A242-4CB9-9059-671107080FB6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580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9FF83-18B1-4761-9D85-9CEA58A8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F9E8-C0D3-44F8-9EE1-2EE93E86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5752-510C-4091-8F63-4A6AEA8D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BFCF8-D772-4D8E-A478-6F4D6B519751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845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326-07ED-4C9B-A94D-82561B1E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1D0A-8F49-4B0B-B07A-35FC335B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2266-6642-43D5-AB19-783C04E53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1A06F-C317-4047-91A6-C004D2E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7FED-9F69-45EF-8F1A-E0E40544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70C8-EF82-4001-8EC7-85858510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3479E-6BF9-4CFD-8FCA-0748FF7D2913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80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24DB-3E85-45A5-8966-6DEC57B9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044F1-C1B3-4447-827D-9E1C4AED9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81AC-D308-4861-A60E-472B1936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A0A17-4173-4ED3-A84B-3FD16F74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C8DC-BE73-4D48-A273-ACE507F5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A86A-263F-45C5-8E56-C9F9B12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0D647-BEDA-4BF7-9712-0339472F97C2}" type="slidenum">
              <a:rPr lang="pt-BR" altLang="en-US"/>
              <a:pPr/>
              <a:t>‹#›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33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755202-ED8F-4E7C-A1CE-171B5C893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D755303-3411-443D-9530-191A257A8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C3AD78-C31E-4553-9BB2-F657194E32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48415FB-55AF-4D69-96BE-7E4C3660B9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900922-3062-4DF6-A239-D98DAC9EE7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C1656E-5C9B-4599-BC10-546B8E6DAC34}" type="slidenum">
              <a:rPr lang="pt-BR" altLang="en-US"/>
              <a:pPr/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009395-809D-4A3D-B6B2-0101648B1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61165B-A5AB-4BBA-87B1-7106108B3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D1E2C99-5444-407A-B25D-49F63B7BE0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C9D6FD-6BA2-49A5-BDE8-F64E35A69C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49C1C7-18BB-4014-9D44-67005D4BD0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3D5EFF-1C56-4EE6-A40F-BE5E1E550CCC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technologies/oracle19c-windows-downloads.html#license-lightbox" TargetMode="External"/><Relationship Id="rId2" Type="http://schemas.openxmlformats.org/officeDocument/2006/relationships/hyperlink" Target="https://www.oracle.com/database/technologies/databaseappdev-vm.html#license-lightbox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oracle.com/br/database/technologies/oracle19c-linux-downloads.html#license-lightbo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acle-bas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ian.com/" TargetMode="External"/><Relationship Id="rId4" Type="http://schemas.openxmlformats.org/officeDocument/2006/relationships/hyperlink" Target="http://&#160;https:/www.dbi-service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4659647-EEDA-4C16-AEA4-2CE8B2F85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1413"/>
            <a:ext cx="8226425" cy="22113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07988" hangingPunct="0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en-US" sz="4000" u="sng" dirty="0">
                <a:solidFill>
                  <a:schemeClr val="tx1"/>
                </a:solidFill>
              </a:rPr>
              <a:t>Administração de Banco de Dados</a:t>
            </a:r>
            <a:r>
              <a:rPr lang="pt-BR" altLang="en-US" sz="4000" dirty="0">
                <a:solidFill>
                  <a:schemeClr val="tx1"/>
                </a:solidFill>
              </a:rPr>
              <a:t> </a:t>
            </a:r>
            <a:br>
              <a:rPr lang="pt-BR" altLang="en-US" sz="4000" dirty="0"/>
            </a:br>
            <a:br>
              <a:rPr lang="pt-BR" altLang="en-US" sz="4000" dirty="0"/>
            </a:br>
            <a:r>
              <a:rPr lang="pt-BR" altLang="en-US" sz="4000" dirty="0">
                <a:solidFill>
                  <a:schemeClr val="tx1"/>
                </a:solidFill>
              </a:rPr>
              <a:t>Aula </a:t>
            </a:r>
            <a:r>
              <a:rPr lang="pt-BR" altLang="en-US" sz="4000" dirty="0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br>
              <a:rPr lang="pt-BR" altLang="en-US" sz="4000" dirty="0"/>
            </a:br>
            <a:r>
              <a:rPr lang="pt-BR" altLang="en-US" sz="1800" dirty="0">
                <a:solidFill>
                  <a:schemeClr val="tx1"/>
                </a:solidFill>
              </a:rPr>
              <a:t> </a:t>
            </a:r>
            <a:br>
              <a:rPr lang="pt-BR" altLang="en-US" sz="1800" dirty="0"/>
            </a:br>
            <a:endParaRPr lang="pt-BR" altLang="en-US" sz="18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0061180-72B3-4B18-A441-126BDBFC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 defTabSz="449263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15900" algn="ctr" defTabSz="449263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1800" algn="ctr" defTabSz="449263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47700" algn="ctr" defTabSz="449263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3600" algn="ctr" defTabSz="449263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20800" algn="ctr" defTabSz="449263" fontAlgn="base">
              <a:spcBef>
                <a:spcPct val="2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8000" algn="ctr" defTabSz="449263" fontAlgn="base">
              <a:spcBef>
                <a:spcPct val="2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35200" algn="ctr" defTabSz="449263" fontAlgn="base">
              <a:spcBef>
                <a:spcPct val="2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92400" algn="ctr" defTabSz="449263" fontAlgn="base">
              <a:spcBef>
                <a:spcPct val="2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GB" altLang="en-US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F92E-E5BC-401F-86C5-F29299E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Ambiente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Laboratório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7F44-8350-4A06-A358-E77D7495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Oracle 19C (</a:t>
            </a:r>
            <a:r>
              <a:rPr lang="en-US" sz="2800" dirty="0" err="1">
                <a:cs typeface="Arial"/>
              </a:rPr>
              <a:t>versão</a:t>
            </a:r>
            <a:r>
              <a:rPr lang="en-US" sz="2800" dirty="0">
                <a:cs typeface="Arial"/>
              </a:rPr>
              <a:t> 19.3.0 Enterprise Edition);</a:t>
            </a:r>
          </a:p>
          <a:p>
            <a:r>
              <a:rPr lang="en-US" sz="2800" dirty="0" err="1">
                <a:cs typeface="Arial"/>
              </a:rPr>
              <a:t>Usaremos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esquemas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exemplo</a:t>
            </a:r>
            <a:r>
              <a:rPr lang="en-US" sz="2800" dirty="0">
                <a:cs typeface="Arial"/>
              </a:rPr>
              <a:t> do oracle;</a:t>
            </a:r>
          </a:p>
          <a:p>
            <a:r>
              <a:rPr lang="en-US" sz="2800" dirty="0" err="1">
                <a:cs typeface="Arial"/>
              </a:rPr>
              <a:t>Disponível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Máquina</a:t>
            </a:r>
            <a:r>
              <a:rPr lang="en-US" sz="2800" dirty="0">
                <a:cs typeface="Arial"/>
              </a:rPr>
              <a:t> Virtual </a:t>
            </a:r>
            <a:r>
              <a:rPr lang="en-US" sz="2800" dirty="0" err="1">
                <a:cs typeface="Arial"/>
              </a:rPr>
              <a:t>rodando</a:t>
            </a:r>
            <a:r>
              <a:rPr lang="en-US" sz="2800" dirty="0">
                <a:cs typeface="Arial"/>
              </a:rPr>
              <a:t> no Virtual Box </a:t>
            </a:r>
            <a:r>
              <a:rPr lang="en-US" sz="2800" dirty="0" err="1">
                <a:cs typeface="Arial"/>
              </a:rPr>
              <a:t>usando</a:t>
            </a:r>
            <a:r>
              <a:rPr lang="en-US" sz="2800" dirty="0">
                <a:cs typeface="Arial"/>
              </a:rPr>
              <a:t> Oracle Linux;</a:t>
            </a:r>
          </a:p>
          <a:p>
            <a:r>
              <a:rPr lang="en-US" sz="2800" dirty="0">
                <a:cs typeface="Arial"/>
              </a:rPr>
              <a:t>Caso </a:t>
            </a:r>
            <a:r>
              <a:rPr lang="en-US" sz="2800" dirty="0" err="1">
                <a:cs typeface="Arial"/>
              </a:rPr>
              <a:t>necessite</a:t>
            </a:r>
            <a:r>
              <a:rPr lang="en-US" sz="2800" dirty="0">
                <a:cs typeface="Arial"/>
              </a:rPr>
              <a:t>, </a:t>
            </a:r>
            <a:r>
              <a:rPr lang="en-US" sz="2800" dirty="0" err="1">
                <a:cs typeface="Arial"/>
              </a:rPr>
              <a:t>poderá</a:t>
            </a:r>
            <a:r>
              <a:rPr lang="en-US" sz="2800" dirty="0">
                <a:cs typeface="Arial"/>
              </a:rPr>
              <a:t> usar </a:t>
            </a:r>
            <a:r>
              <a:rPr lang="en-US" sz="2800" dirty="0" err="1">
                <a:cs typeface="Arial"/>
              </a:rPr>
              <a:t>essa</a:t>
            </a:r>
            <a:r>
              <a:rPr lang="en-US" sz="2800" dirty="0">
                <a:cs typeface="Arial"/>
              </a:rPr>
              <a:t> VM no </a:t>
            </a:r>
            <a:r>
              <a:rPr lang="en-US" sz="2800" dirty="0" err="1">
                <a:cs typeface="Arial"/>
              </a:rPr>
              <a:t>computador</a:t>
            </a:r>
            <a:r>
              <a:rPr lang="en-US" sz="2800" dirty="0">
                <a:cs typeface="Arial"/>
              </a:rPr>
              <a:t> do </a:t>
            </a:r>
            <a:r>
              <a:rPr lang="en-US" sz="2800" dirty="0" err="1">
                <a:cs typeface="Arial"/>
              </a:rPr>
              <a:t>laboratório</a:t>
            </a:r>
            <a:r>
              <a:rPr lang="en-US" sz="2800" dirty="0">
                <a:cs typeface="Arial"/>
              </a:rPr>
              <a:t> da FATEC;</a:t>
            </a:r>
          </a:p>
          <a:p>
            <a:r>
              <a:rPr lang="en-US" sz="2800" dirty="0" err="1">
                <a:cs typeface="Arial"/>
              </a:rPr>
              <a:t>Requisitos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Mínimos</a:t>
            </a:r>
            <a:r>
              <a:rPr lang="en-US" sz="2800" dirty="0">
                <a:cs typeface="Arial"/>
              </a:rPr>
              <a:t> para o </a:t>
            </a:r>
            <a:r>
              <a:rPr lang="en-US" sz="2800" dirty="0" err="1">
                <a:cs typeface="Arial"/>
              </a:rPr>
              <a:t>seu</a:t>
            </a:r>
            <a:r>
              <a:rPr lang="en-US" sz="2800" dirty="0">
                <a:cs typeface="Arial"/>
              </a:rPr>
              <a:t> PC 2GB de RAM, </a:t>
            </a:r>
            <a:r>
              <a:rPr lang="en-US" sz="2800" dirty="0" err="1">
                <a:cs typeface="Arial"/>
              </a:rPr>
              <a:t>cerca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uns</a:t>
            </a:r>
            <a:r>
              <a:rPr lang="en-US" sz="2800" dirty="0">
                <a:cs typeface="Arial"/>
              </a:rPr>
              <a:t> 5GB de disco, </a:t>
            </a:r>
            <a:r>
              <a:rPr lang="en-US" sz="2800" dirty="0" err="1">
                <a:cs typeface="Arial"/>
              </a:rPr>
              <a:t>algum</a:t>
            </a:r>
            <a:r>
              <a:rPr lang="en-US" sz="2800" dirty="0">
                <a:cs typeface="Arial"/>
              </a:rPr>
              <a:t> dos </a:t>
            </a:r>
            <a:r>
              <a:rPr lang="en-US" sz="2800" dirty="0" err="1">
                <a:cs typeface="Arial"/>
              </a:rPr>
              <a:t>processadores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modernos</a:t>
            </a:r>
            <a:r>
              <a:rPr lang="en-US" sz="2800" dirty="0">
                <a:cs typeface="Arial"/>
              </a:rPr>
              <a:t> (i.e. I3);</a:t>
            </a:r>
            <a:endParaRPr lang="en-US"/>
          </a:p>
          <a:p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982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A6DA-B2C5-4534-AC0C-59D637F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Links para download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D63C-41D2-4E1E-9B91-4EAD2EFE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Arial"/>
              </a:rPr>
              <a:t>Virtual Machine: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</a:t>
            </a:r>
            <a:r>
              <a:rPr lang="en-US" sz="2000" dirty="0">
                <a:ea typeface="+mn-lt"/>
                <a:cs typeface="+mn-lt"/>
                <a:hlinkClick r:id="rId2"/>
              </a:rPr>
              <a:t>www</a:t>
            </a:r>
            <a:r>
              <a:rPr lang="en-US" sz="2400" dirty="0">
                <a:ea typeface="+mn-lt"/>
                <a:cs typeface="+mn-lt"/>
                <a:hlinkClick r:id="rId2"/>
              </a:rPr>
              <a:t>.oracle.com/database/technologies/databaseappdev-vm.html#license-lightbox</a:t>
            </a:r>
            <a:endParaRPr lang="en-US" sz="2400"/>
          </a:p>
          <a:p>
            <a:r>
              <a:rPr lang="en-US" sz="2800" dirty="0">
                <a:cs typeface="Arial"/>
              </a:rPr>
              <a:t>Oracle for windows: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3"/>
              </a:rPr>
              <a:t>https://www.oracle.com/br/database/technologies/oracle19c-windows-downloads.html#license-lightbox</a:t>
            </a:r>
          </a:p>
          <a:p>
            <a:r>
              <a:rPr lang="en-US" sz="2800" dirty="0">
                <a:cs typeface="Arial"/>
              </a:rPr>
              <a:t>Oracle for Linux: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4"/>
              </a:rPr>
              <a:t>https://www.oracle.com/br/database/technologies/oracle19c-linux-downloads.html#license-lightbox</a:t>
            </a:r>
            <a:endParaRPr lang="en-US" sz="24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8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3A4E50D-ED40-486F-8C61-7812F24A0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Visão geral da administração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8BC87AE9-F3B3-4132-AC68-00417FB14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4878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r>
              <a:rPr lang="pt-BR" altLang="en-US" sz="2400"/>
              <a:t>Tem por objetivo administrar recursos, no caso, os recursos do banco de dados.</a:t>
            </a:r>
          </a:p>
          <a:p>
            <a:pPr lvl="1">
              <a:buFontTx/>
              <a:buChar char="•"/>
            </a:pPr>
            <a:r>
              <a:rPr lang="pt-BR" altLang="en-US" sz="2400"/>
              <a:t>Conjunto de técnicas e ferramentas voltadas para garantir o funcionamento das bases de dados, principalmente, aquelas em ambiente de produção.</a:t>
            </a:r>
          </a:p>
          <a:p>
            <a:pPr lvl="1">
              <a:buFontTx/>
              <a:buChar char="•"/>
            </a:pPr>
            <a:r>
              <a:rPr lang="pt-BR" altLang="en-US" sz="2400"/>
              <a:t>Conjunto de técnicas e ferramentas voltadas para suportar o ciclo de vida do desenvolvimento de sistemas. Geralmente inclui modelagem de dados e administração das bases de homologação.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2F74E56-ECE9-4D5A-B766-577759DB9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Visão geral da função do DBA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18FA730-9B8B-4144-9498-07D477616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4878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r>
              <a:rPr lang="pt-BR" altLang="en-US" sz="2400" dirty="0"/>
              <a:t>Profissional: DBA</a:t>
            </a:r>
          </a:p>
          <a:p>
            <a:pPr lvl="1">
              <a:buFontTx/>
              <a:buChar char="•"/>
            </a:pPr>
            <a:r>
              <a:rPr lang="pt-BR" altLang="en-US" sz="2400" dirty="0"/>
              <a:t>Atividades mais comuns:</a:t>
            </a:r>
            <a:endParaRPr lang="pt-BR" altLang="en-US" sz="2400" dirty="0">
              <a:cs typeface="Arial"/>
            </a:endParaRPr>
          </a:p>
          <a:p>
            <a:pPr lvl="2"/>
            <a:r>
              <a:rPr lang="pt-BR" altLang="en-US" sz="2000" dirty="0"/>
              <a:t>Monitoramento de alocação de recursos</a:t>
            </a:r>
            <a:endParaRPr lang="pt-BR" altLang="en-US" sz="2000" dirty="0">
              <a:cs typeface="Arial"/>
            </a:endParaRPr>
          </a:p>
          <a:p>
            <a:pPr lvl="2"/>
            <a:r>
              <a:rPr lang="pt-BR" altLang="en-US" sz="2000" dirty="0"/>
              <a:t>Backup &amp; </a:t>
            </a:r>
            <a:r>
              <a:rPr lang="pt-BR" altLang="en-US" sz="2000" dirty="0" err="1"/>
              <a:t>Restore</a:t>
            </a:r>
            <a:endParaRPr lang="pt-BR" altLang="en-US" sz="2000" dirty="0" err="1">
              <a:cs typeface="Arial"/>
            </a:endParaRPr>
          </a:p>
          <a:p>
            <a:pPr lvl="2"/>
            <a:r>
              <a:rPr lang="en-US" altLang="en-US" sz="2000" dirty="0" err="1"/>
              <a:t>Modelagem</a:t>
            </a:r>
            <a:r>
              <a:rPr lang="en-US" altLang="en-US" sz="2000" dirty="0"/>
              <a:t> de dados</a:t>
            </a:r>
            <a:endParaRPr lang="en-US" altLang="en-US" sz="2000" dirty="0">
              <a:cs typeface="Arial"/>
            </a:endParaRPr>
          </a:p>
          <a:p>
            <a:pPr lvl="2"/>
            <a:r>
              <a:rPr lang="en-US" altLang="en-US" sz="2000" dirty="0" err="1"/>
              <a:t>Executar</a:t>
            </a:r>
            <a:r>
              <a:rPr lang="en-US" altLang="en-US" sz="2000" dirty="0"/>
              <a:t> scripts de DML</a:t>
            </a:r>
            <a:endParaRPr lang="en-US" altLang="en-US" sz="2000" dirty="0">
              <a:cs typeface="Arial"/>
            </a:endParaRPr>
          </a:p>
          <a:p>
            <a:pPr lvl="2"/>
            <a:r>
              <a:rPr lang="en-US" altLang="en-US" sz="2000" dirty="0" err="1"/>
              <a:t>Instalação</a:t>
            </a:r>
            <a:r>
              <a:rPr lang="en-US" altLang="en-US" sz="2000" dirty="0"/>
              <a:t> e </a:t>
            </a:r>
            <a:r>
              <a:rPr lang="en-US" altLang="en-US" sz="2000" dirty="0" err="1"/>
              <a:t>configuração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principalmente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desenv</a:t>
            </a:r>
            <a:r>
              <a:rPr lang="en-US" altLang="en-US" sz="2000" dirty="0"/>
              <a:t>.)</a:t>
            </a:r>
            <a:endParaRPr lang="en-US" altLang="en-US" sz="2000" dirty="0">
              <a:cs typeface="Arial"/>
            </a:endParaRPr>
          </a:p>
          <a:p>
            <a:pPr lvl="1">
              <a:buFontTx/>
              <a:buChar char="•"/>
            </a:pPr>
            <a:r>
              <a:rPr lang="en-US" altLang="en-US" sz="2400" dirty="0" err="1"/>
              <a:t>Atividades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esporádicas</a:t>
            </a:r>
            <a:r>
              <a:rPr lang="en-US" altLang="en-US" sz="2400" dirty="0"/>
              <a:t>:</a:t>
            </a:r>
            <a:endParaRPr lang="en-US" altLang="en-US" sz="2400" dirty="0">
              <a:cs typeface="Arial"/>
            </a:endParaRPr>
          </a:p>
          <a:p>
            <a:pPr lvl="2"/>
            <a:r>
              <a:rPr lang="en-US" altLang="en-US" sz="2000" dirty="0" err="1"/>
              <a:t>Ajuste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desempenho</a:t>
            </a:r>
            <a:endParaRPr lang="en-US" altLang="en-US" sz="2000" dirty="0" err="1">
              <a:cs typeface="Arial"/>
            </a:endParaRPr>
          </a:p>
          <a:p>
            <a:pPr lvl="2"/>
            <a:r>
              <a:rPr lang="en-US" altLang="en-US" sz="2000" dirty="0" err="1"/>
              <a:t>Definição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políticas</a:t>
            </a:r>
            <a:r>
              <a:rPr lang="en-US" altLang="en-US" sz="2000" dirty="0"/>
              <a:t> de auditoria e </a:t>
            </a:r>
            <a:r>
              <a:rPr lang="en-US" altLang="en-US" sz="2000" dirty="0" err="1"/>
              <a:t>segurança</a:t>
            </a:r>
            <a:endParaRPr lang="pt-BR" altLang="en-US" sz="20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030926E-6E41-49DF-9263-8B2760A5E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Conteúdo da Aula 1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9C0D884-F03A-47C1-8C6D-51549A6D6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r>
              <a:rPr lang="pt-BR" altLang="en-US"/>
              <a:t>Apresentações</a:t>
            </a:r>
          </a:p>
          <a:p>
            <a:pPr lvl="1">
              <a:buFontTx/>
              <a:buChar char="•"/>
            </a:pPr>
            <a:r>
              <a:rPr lang="pt-BR" altLang="en-US"/>
              <a:t>Referências Bibliográficas</a:t>
            </a:r>
          </a:p>
          <a:p>
            <a:pPr lvl="1">
              <a:buFontTx/>
              <a:buChar char="•"/>
            </a:pPr>
            <a:r>
              <a:rPr lang="pt-BR" altLang="en-US"/>
              <a:t>Planejamento do módulo</a:t>
            </a:r>
          </a:p>
          <a:p>
            <a:pPr lvl="1">
              <a:buFontTx/>
              <a:buChar char="•"/>
            </a:pPr>
            <a:r>
              <a:rPr lang="pt-BR" altLang="en-US"/>
              <a:t>Visão geral da administração de banco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7C796FF-9A43-4EB9-9C11-EF38A8671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altLang="en-US"/>
              <a:t>Apresentações</a:t>
            </a:r>
            <a:endParaRPr lang="en-GB" altLang="en-US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BC78A76-5F97-4C9E-BAF5-3C044F0E6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34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>
                <a:cs typeface="Arial"/>
              </a:rPr>
              <a:t>Ciências da Computação - UNIP</a:t>
            </a:r>
            <a:endParaRPr lang="pt-BR" altLang="en-US" dirty="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/>
              <a:t>Mestre em Engenharia Eletrônica e Computação - ITA</a:t>
            </a:r>
            <a:endParaRPr lang="pt-BR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/>
              <a:t>Área de Engenharia de Software</a:t>
            </a:r>
            <a:endParaRPr lang="pt-BR" altLang="en-US" dirty="0">
              <a:cs typeface="Arial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>
                <a:cs typeface="Arial"/>
              </a:rPr>
              <a:t>Garcia.carlos@fatec.sp.gov.br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/>
              <a:t>Atuação em BD há 30 anos</a:t>
            </a:r>
            <a:endParaRPr lang="pt-BR" altLang="en-US" dirty="0">
              <a:cs typeface="Arial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/>
              <a:t>Programador Oracle (PL/SQL, </a:t>
            </a:r>
            <a:r>
              <a:rPr lang="pt-BR" altLang="en-US" dirty="0" err="1"/>
              <a:t>Forms</a:t>
            </a:r>
            <a:r>
              <a:rPr lang="pt-BR" altLang="en-US" dirty="0"/>
              <a:t>, </a:t>
            </a:r>
            <a:r>
              <a:rPr lang="pt-BR" altLang="en-US" dirty="0" err="1"/>
              <a:t>Reports</a:t>
            </a:r>
            <a:r>
              <a:rPr lang="pt-BR" altLang="en-US" dirty="0"/>
              <a:t>)</a:t>
            </a:r>
            <a:endParaRPr lang="pt-BR" altLang="en-US" dirty="0">
              <a:cs typeface="Arial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/>
              <a:t>DBA Oracle e SQL Server</a:t>
            </a:r>
            <a:endParaRPr lang="pt-BR" altLang="en-US" dirty="0">
              <a:cs typeface="Arial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dirty="0" err="1"/>
              <a:t>BD’s</a:t>
            </a:r>
            <a:r>
              <a:rPr lang="pt-BR" altLang="en-US" dirty="0"/>
              <a:t> já utilizados: Oracle, SQL Server, DB2/400, MySQL, PostgreSQL.</a:t>
            </a:r>
            <a:endParaRPr lang="pt-BR" altLang="en-US" dirty="0">
              <a:cs typeface="Arial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endParaRPr lang="pt-BR" altLang="en-US"/>
          </a:p>
          <a:p>
            <a:pPr lvl="1">
              <a:lnSpc>
                <a:spcPct val="90000"/>
              </a:lnSpc>
              <a:buFontTx/>
              <a:buChar char="•"/>
            </a:pPr>
            <a:endParaRPr lang="pt-B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5F468DA-1D30-4631-AD02-05CED82AD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Objetivo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000A813-E33B-46E7-996E-DBCEB55D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Tx/>
              <a:buChar char="•"/>
            </a:pPr>
            <a:r>
              <a:rPr lang="en-US" altLang="en-US"/>
              <a:t>Ao final da disciplina, o aluno será capaz de: administrar, manter e configurar os dados de um SGBD corporativo.</a:t>
            </a:r>
            <a:br>
              <a:rPr lang="en-US" altLang="en-US"/>
            </a:br>
            <a:endParaRPr lang="pt-B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2740A75-06D0-4EAC-BFA0-F3794D59E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altLang="en-US"/>
              <a:t>Referências - Livros</a:t>
            </a:r>
            <a:endParaRPr lang="en-GB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A53731D-04E7-43C7-8E73-9991D7E29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sz="2400"/>
              <a:t>SILBERSCHATZ, A., KORTH, H. F., SUDARSHAN, S., Sistema de Banco de Dados. 5 ed. Rio de Janeiro: Campus, 2006.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pt-BR" altLang="en-US" sz="240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sz="2400"/>
              <a:t>LONEY, K., Oracle 10g: o Manual do DBA. Rio de Janeiro: Campus, 2005.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pt-BR" altLang="en-US" sz="240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pt-BR" altLang="en-US" sz="2400"/>
              <a:t>STANEK, W. R., Guia de Bolso do Administrador: Microsoft SQL Server 2005. São Paulo: Bookman, 2006.</a:t>
            </a:r>
          </a:p>
          <a:p>
            <a:pPr lvl="1">
              <a:lnSpc>
                <a:spcPct val="90000"/>
              </a:lnSpc>
              <a:buFontTx/>
              <a:buChar char="•"/>
            </a:pPr>
            <a:endParaRPr lang="pt-BR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9EBE778-5C38-4252-AFF5-390666A04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63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altLang="en-US"/>
              <a:t>Referências - www</a:t>
            </a:r>
            <a:endParaRPr lang="en-GB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4B314C-D105-440F-9D22-0E09B104F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42025"/>
            <a:ext cx="8219066" cy="550008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VLDB (</a:t>
            </a:r>
            <a:r>
              <a:rPr lang="pt-BR" altLang="en-US" sz="2200" dirty="0" err="1"/>
              <a:t>Very</a:t>
            </a:r>
            <a:r>
              <a:rPr lang="pt-BR" altLang="en-US" sz="2200" dirty="0"/>
              <a:t> </a:t>
            </a:r>
            <a:r>
              <a:rPr lang="pt-BR" altLang="en-US" sz="2200" dirty="0" err="1"/>
              <a:t>Large</a:t>
            </a:r>
            <a:r>
              <a:rPr lang="pt-BR" altLang="en-US" sz="2200" dirty="0"/>
              <a:t> Data Bases) </a:t>
            </a:r>
            <a:r>
              <a:rPr lang="pt-BR" altLang="en-US" sz="2200" dirty="0" err="1"/>
              <a:t>Conference</a:t>
            </a:r>
            <a:endParaRPr lang="pt-BR" altLang="en-US" sz="2200" dirty="0" err="1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 ACM SIGMOD </a:t>
            </a:r>
            <a:r>
              <a:rPr lang="pt-BR" altLang="en-US" sz="2200" dirty="0" err="1"/>
              <a:t>International</a:t>
            </a:r>
            <a:r>
              <a:rPr lang="pt-BR" altLang="en-US" sz="2200" dirty="0"/>
              <a:t> </a:t>
            </a:r>
            <a:r>
              <a:rPr lang="pt-BR" altLang="en-US" sz="2200" dirty="0" err="1"/>
              <a:t>Conference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on</a:t>
            </a:r>
            <a:r>
              <a:rPr lang="pt-BR" altLang="en-US" sz="2200" dirty="0"/>
              <a:t> Management </a:t>
            </a:r>
            <a:r>
              <a:rPr lang="pt-BR" altLang="en-US" sz="2200" dirty="0" err="1"/>
              <a:t>of</a:t>
            </a:r>
            <a:r>
              <a:rPr lang="pt-BR" altLang="en-US" sz="2200" dirty="0"/>
              <a:t> Data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 ACM SIGMOD-SIGACT-SIGART </a:t>
            </a:r>
            <a:r>
              <a:rPr lang="pt-BR" altLang="en-US" sz="2200" dirty="0" err="1"/>
              <a:t>Symposium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on</a:t>
            </a:r>
            <a:r>
              <a:rPr lang="pt-BR" altLang="en-US" sz="2200" dirty="0"/>
              <a:t> </a:t>
            </a:r>
            <a:r>
              <a:rPr lang="pt-BR" altLang="en-US" sz="2200" dirty="0" err="1"/>
              <a:t>Principles</a:t>
            </a:r>
            <a:r>
              <a:rPr lang="pt-BR" altLang="en-US" sz="2200" dirty="0"/>
              <a:t> </a:t>
            </a:r>
            <a:r>
              <a:rPr lang="pt-BR" altLang="en-US" sz="2200" dirty="0" err="1"/>
              <a:t>of</a:t>
            </a:r>
            <a:r>
              <a:rPr lang="pt-BR" altLang="en-US" sz="2200" dirty="0"/>
              <a:t> </a:t>
            </a:r>
            <a:r>
              <a:rPr lang="pt-BR" altLang="en-US" sz="2200" dirty="0" err="1"/>
              <a:t>Database</a:t>
            </a:r>
            <a:r>
              <a:rPr lang="pt-BR" altLang="en-US" sz="2200" dirty="0"/>
              <a:t> Systems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http://www.vldb.org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http://www.sigmod09.org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/>
              <a:t>http://www.oracle.com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pt-BR" altLang="en-US" sz="2200" dirty="0" err="1"/>
              <a:t>Executive</a:t>
            </a:r>
            <a:r>
              <a:rPr lang="pt-BR" altLang="en-US" sz="2200" dirty="0"/>
              <a:t> Briefing </a:t>
            </a:r>
            <a:r>
              <a:rPr lang="pt-BR" altLang="en-US" sz="2200" dirty="0" err="1"/>
              <a:t>Computerworld</a:t>
            </a:r>
            <a:r>
              <a:rPr lang="pt-BR" altLang="en-US" sz="2200" dirty="0"/>
              <a:t>: O Futuro do banco de dados [http://lt.idg.com.br/</a:t>
            </a:r>
            <a:r>
              <a:rPr lang="pt-BR" altLang="en-US" sz="2200" dirty="0" err="1"/>
              <a:t>lt_form</a:t>
            </a:r>
            <a:r>
              <a:rPr lang="pt-BR" altLang="en-US" sz="2200" dirty="0"/>
              <a:t>/270]</a:t>
            </a:r>
            <a:endParaRPr lang="pt-BR" altLang="en-US" sz="2200" dirty="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•"/>
            </a:pPr>
            <a:r>
              <a:rPr lang="en-US" altLang="en-US" sz="2200" dirty="0"/>
              <a:t>DeWitt, D., Gray, J. Parallel Database Systems: The Future of Database Processing or a Passing Fad?. ACM SIGMOD Record, Volume 19,  Issue 4, 1990</a:t>
            </a:r>
            <a:endParaRPr lang="en-US" altLang="en-US" sz="2200">
              <a:cs typeface="Arial"/>
            </a:endParaRPr>
          </a:p>
          <a:p>
            <a:pPr marL="179070" lvl="1" indent="0">
              <a:lnSpc>
                <a:spcPct val="90000"/>
              </a:lnSpc>
              <a:buFontTx/>
              <a:buChar char="–"/>
            </a:pPr>
            <a:r>
              <a:rPr lang="en-US" altLang="en-US" sz="2200" dirty="0">
                <a:cs typeface="Arial"/>
              </a:rPr>
              <a:t>  </a:t>
            </a:r>
            <a:r>
              <a:rPr lang="en-US" sz="2200" dirty="0">
                <a:ea typeface="+mn-lt"/>
                <a:cs typeface="+mn-lt"/>
                <a:hlinkClick r:id="rId3"/>
              </a:rPr>
              <a:t>https://oracle-base.com/</a:t>
            </a:r>
          </a:p>
          <a:p>
            <a:pPr marL="179070" lvl="1" indent="0"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  <a:hlinkClick r:id="rId4"/>
              </a:rPr>
              <a:t> https://www.dbi-services.com/</a:t>
            </a:r>
          </a:p>
          <a:p>
            <a:pPr marL="179070" lvl="1" indent="0">
              <a:lnSpc>
                <a:spcPct val="90000"/>
              </a:lnSpc>
            </a:pP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dirty="0">
                <a:ea typeface="+mn-lt"/>
                <a:cs typeface="+mn-lt"/>
                <a:hlinkClick r:id="rId5"/>
              </a:rPr>
              <a:t>https://pythian.com/</a:t>
            </a:r>
            <a:endParaRPr lang="en-US" sz="2200" dirty="0">
              <a:ea typeface="+mn-lt"/>
              <a:cs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13" name="Rectangle 1825">
            <a:extLst>
              <a:ext uri="{FF2B5EF4-FFF2-40B4-BE49-F238E27FC236}">
                <a16:creationId xmlns:a16="http://schemas.microsoft.com/office/drawing/2014/main" id="{BE6C5ECC-7878-4505-B174-93F20BB8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1175"/>
            <a:ext cx="822642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449263" fontAlgn="base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en-US"/>
              <a:t>Planejamento das aulas</a:t>
            </a:r>
            <a:endParaRPr lang="en-GB" altLang="en-US"/>
          </a:p>
        </p:txBody>
      </p:sp>
      <p:graphicFrame>
        <p:nvGraphicFramePr>
          <p:cNvPr id="95083" name="Group 4971">
            <a:extLst>
              <a:ext uri="{FF2B5EF4-FFF2-40B4-BE49-F238E27FC236}">
                <a16:creationId xmlns:a16="http://schemas.microsoft.com/office/drawing/2014/main" id="{EA12EB07-F83D-45CA-85B1-C7221BDB5C34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844675"/>
          <a:ext cx="3384550" cy="3963670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>
                      <a16:colId xmlns:a16="http://schemas.microsoft.com/office/drawing/2014/main" val="1723693446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Matéria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64757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Segurança de dados em sistemas operacionais.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830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de cópia e recuperação.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284607"/>
                  </a:ext>
                </a:extLst>
              </a:tr>
              <a:tr h="323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Políticas de segurança e integridade de banco de dados: controle de acesso, </a:t>
                      </a:r>
                      <a:b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usuários e seus privilégios, criptografia, gargalos.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42155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Uso da DCL.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41147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Administração via terminal.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35090"/>
                  </a:ext>
                </a:extLst>
              </a:tr>
            </a:tbl>
          </a:graphicData>
        </a:graphic>
      </p:graphicFrame>
      <p:graphicFrame>
        <p:nvGraphicFramePr>
          <p:cNvPr id="95082" name="Group 4970">
            <a:extLst>
              <a:ext uri="{FF2B5EF4-FFF2-40B4-BE49-F238E27FC236}">
                <a16:creationId xmlns:a16="http://schemas.microsoft.com/office/drawing/2014/main" id="{30093650-A86C-432E-B3F7-1DBF54C96AFD}"/>
              </a:ext>
            </a:extLst>
          </p:cNvPr>
          <p:cNvGraphicFramePr>
            <a:graphicFrameLocks noGrp="1"/>
          </p:cNvGraphicFramePr>
          <p:nvPr/>
        </p:nvGraphicFramePr>
        <p:xfrm>
          <a:off x="4932363" y="1844675"/>
          <a:ext cx="3311525" cy="3049270"/>
        </p:xfrm>
        <a:graphic>
          <a:graphicData uri="http://schemas.openxmlformats.org/drawingml/2006/table">
            <a:tbl>
              <a:tblPr/>
              <a:tblGrid>
                <a:gridCol w="3311525">
                  <a:extLst>
                    <a:ext uri="{9D8B030D-6E8A-4147-A177-3AD203B41FA5}">
                      <a16:colId xmlns:a16="http://schemas.microsoft.com/office/drawing/2014/main" val="3733374712"/>
                    </a:ext>
                  </a:extLst>
                </a:gridCol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Matéria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99068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Auditoria de sistemas e de banco de dados.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19791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Ferramentas de administração de banco de dados.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42718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Criação e manutenção de dicionários de dados. 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709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comparativa dos SGBD's existentes.</a:t>
                      </a:r>
                      <a:endParaRPr kumimoji="0" lang="pt-B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44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/>
              <a:t>Avaliação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1440" tIns="45720" rIns="91440" bIns="45720" anchor="t">
            <a:normAutofit fontScale="55000" lnSpcReduction="20000"/>
          </a:bodyPr>
          <a:lstStyle/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>
                <a:cs typeface="Arial"/>
              </a:rPr>
              <a:t>Nas duas notas bimestrais, o API possui um peso de 30%</a:t>
            </a:r>
            <a:endParaRPr lang="pt-BR" sz="3000" dirty="0"/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5 laboratórios previstos</a:t>
            </a:r>
            <a:endParaRPr lang="pt-BR" sz="3000" dirty="0">
              <a:cs typeface="Arial"/>
            </a:endParaRP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Primeiro bimestre:</a:t>
            </a:r>
            <a:endParaRPr lang="pt-BR" dirty="0"/>
          </a:p>
          <a:p>
            <a:pPr marL="730885" lvl="2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800" dirty="0"/>
              <a:t>Relatórios nos laboratórios (50%) (</a:t>
            </a:r>
            <a:r>
              <a:rPr lang="pt-BR" sz="2800" dirty="0" err="1"/>
              <a:t>bi-semanal</a:t>
            </a:r>
            <a:r>
              <a:rPr lang="pt-BR" sz="2800" dirty="0"/>
              <a:t>)</a:t>
            </a:r>
          </a:p>
          <a:p>
            <a:pPr marL="996315" lvl="3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400" dirty="0">
                <a:ea typeface="+mn-lt"/>
                <a:cs typeface="+mn-lt"/>
              </a:rPr>
              <a:t>Lab01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03/04)</a:t>
            </a:r>
          </a:p>
          <a:p>
            <a:pPr marL="996315" lvl="3" indent="-210185">
              <a:lnSpc>
                <a:spcPct val="90000"/>
              </a:lnSpc>
              <a:buSzPct val="80000"/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Lab02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05/07)</a:t>
            </a:r>
            <a:endParaRPr lang="en-US" sz="24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2400" dirty="0">
                <a:ea typeface="+mn-lt"/>
                <a:cs typeface="+mn-lt"/>
              </a:rPr>
              <a:t>Lab03 (</a:t>
            </a:r>
            <a:r>
              <a:rPr lang="pt-BR" sz="2400" dirty="0" err="1">
                <a:ea typeface="+mn-lt"/>
                <a:cs typeface="+mn-lt"/>
              </a:rPr>
              <a:t>week</a:t>
            </a:r>
            <a:r>
              <a:rPr lang="pt-BR" sz="2400" dirty="0">
                <a:ea typeface="+mn-lt"/>
                <a:cs typeface="+mn-lt"/>
              </a:rPr>
              <a:t> 08/10)</a:t>
            </a:r>
          </a:p>
          <a:p>
            <a:pPr marL="730885" lvl="2" indent="-383540">
              <a:lnSpc>
                <a:spcPct val="90000"/>
              </a:lnSpc>
              <a:buSzPct val="80000"/>
              <a:buFont typeface="'Wingdings 2',Sans-Serif"/>
              <a:buChar char=""/>
            </a:pPr>
            <a:r>
              <a:rPr lang="pt-BR" sz="2700" dirty="0"/>
              <a:t>Trabalho (50%) (workshop) (Week 11 e 13)</a:t>
            </a:r>
            <a:endParaRPr lang="en-US" sz="2700" dirty="0"/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Week 11 e 12 semanas para preparar</a:t>
            </a:r>
            <a:endParaRPr lang="en-US" sz="24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>
                <a:ea typeface="+mn-lt"/>
                <a:cs typeface="+mn-lt"/>
              </a:rPr>
              <a:t>Week 13 semana para apresentar</a:t>
            </a:r>
            <a:endParaRPr lang="en-US" sz="2400" dirty="0">
              <a:ea typeface="+mn-lt"/>
              <a:cs typeface="+mn-lt"/>
            </a:endParaRPr>
          </a:p>
          <a:p>
            <a:pPr marL="139065" lvl="1" indent="-210185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600" dirty="0">
                <a:ea typeface="+mn-lt"/>
                <a:cs typeface="+mn-lt"/>
              </a:rPr>
              <a:t>Segundo bimestre:</a:t>
            </a:r>
            <a:endParaRPr lang="pt-BR" dirty="0"/>
          </a:p>
          <a:p>
            <a:pPr marL="730885" lvl="2" indent="-383540">
              <a:lnSpc>
                <a:spcPct val="90000"/>
              </a:lnSpc>
              <a:buFont typeface="'Wingdings 2',Sans-Serif"/>
              <a:buChar char=""/>
            </a:pPr>
            <a:r>
              <a:rPr lang="pt-BR" sz="2800" dirty="0">
                <a:ea typeface="+mn-lt"/>
                <a:cs typeface="+mn-lt"/>
              </a:rPr>
              <a:t>Relatórios nos laboratórios (100%) (semanal)</a:t>
            </a:r>
            <a:endParaRPr lang="en-US" sz="2800" dirty="0">
              <a:ea typeface="+mn-lt"/>
              <a:cs typeface="+mn-lt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 err="1"/>
              <a:t>Lab</a:t>
            </a:r>
            <a:r>
              <a:rPr lang="pt-BR" sz="2400" dirty="0"/>
              <a:t> 04 (Week 14 e 16)</a:t>
            </a:r>
            <a:endParaRPr lang="pt-BR" sz="2400" dirty="0">
              <a:cs typeface="Arial"/>
            </a:endParaRPr>
          </a:p>
          <a:p>
            <a:pPr marL="996315" lvl="3" indent="-210185">
              <a:lnSpc>
                <a:spcPct val="90000"/>
              </a:lnSpc>
              <a:buFont typeface="'Wingdings 2',Sans-Serif"/>
              <a:buChar char=""/>
            </a:pPr>
            <a:r>
              <a:rPr lang="pt-BR" sz="2400" dirty="0" err="1"/>
              <a:t>Lab</a:t>
            </a:r>
            <a:r>
              <a:rPr lang="pt-BR" sz="2400" dirty="0"/>
              <a:t> 05 (Week 17 e 18)</a:t>
            </a:r>
            <a:endParaRPr lang="pt-BR" sz="2400" dirty="0">
              <a:cs typeface="Arial"/>
            </a:endParaRP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Conteúdo mínimo: enunciado; prints; resultados; </a:t>
            </a:r>
            <a:r>
              <a:rPr lang="pt-BR" sz="3000" dirty="0" err="1"/>
              <a:t>codigo-fonte</a:t>
            </a:r>
            <a:r>
              <a:rPr lang="pt-BR" sz="3000" dirty="0"/>
              <a:t>.</a:t>
            </a: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dirty="0"/>
              <a:t>As notas e os relatórios são finalizados ao término do bimestre, por isso precisa entregar dentro desse prazo.</a:t>
            </a:r>
          </a:p>
          <a:p>
            <a:pPr marL="447675" lvl="1" indent="-383540">
              <a:lnSpc>
                <a:spcPct val="90000"/>
              </a:lnSpc>
              <a:buSzPct val="80000"/>
              <a:buNone/>
            </a:pPr>
            <a:endParaRPr lang="pt-BR" sz="3000"/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/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r>
              <a:rPr lang="pt-BR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Não tem Exame</a:t>
            </a:r>
            <a:r>
              <a:rPr lang="pt-BR" sz="3000" dirty="0">
                <a:solidFill>
                  <a:srgbClr val="FF0000"/>
                </a:solidFill>
                <a:highlight>
                  <a:srgbClr val="FFFF00"/>
                </a:highlight>
              </a:rPr>
              <a:t>. Quem precisar de nota deve fazer os trabalhos para somar pontos.</a:t>
            </a:r>
          </a:p>
          <a:p>
            <a:pPr marL="447675" lvl="1" indent="-383540">
              <a:lnSpc>
                <a:spcPct val="90000"/>
              </a:lnSpc>
              <a:buSzPct val="80000"/>
              <a:buFont typeface="Wingdings 2"/>
              <a:buChar char=""/>
            </a:pPr>
            <a:endParaRPr lang="pt-BR" sz="300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924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A768-3D30-4EE6-88AB-43016896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Setup do </a:t>
            </a:r>
            <a:r>
              <a:rPr lang="en-US" dirty="0" err="1">
                <a:cs typeface="Arial"/>
              </a:rPr>
              <a:t>ambiente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trabalho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259B-F59E-42E5-BF23-534250CF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cs typeface="Arial"/>
              </a:rPr>
              <a:t>Computador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doméstico</a:t>
            </a:r>
            <a:r>
              <a:rPr lang="en-US" sz="2800" dirty="0">
                <a:cs typeface="Arial"/>
              </a:rPr>
              <a:t> (desktop </a:t>
            </a:r>
            <a:r>
              <a:rPr lang="en-US" sz="2800" dirty="0" err="1">
                <a:cs typeface="Arial"/>
              </a:rPr>
              <a:t>ou</a:t>
            </a:r>
            <a:r>
              <a:rPr lang="en-US" sz="2800" dirty="0">
                <a:cs typeface="Arial"/>
              </a:rPr>
              <a:t> notebook)</a:t>
            </a:r>
          </a:p>
          <a:p>
            <a:r>
              <a:rPr lang="en-US" sz="2800" dirty="0">
                <a:cs typeface="Arial"/>
              </a:rPr>
              <a:t>Windows 10 </a:t>
            </a:r>
            <a:r>
              <a:rPr lang="en-US" sz="2800" dirty="0" err="1">
                <a:cs typeface="Arial"/>
              </a:rPr>
              <a:t>rodando</a:t>
            </a:r>
            <a:r>
              <a:rPr lang="en-US" sz="2800" dirty="0">
                <a:cs typeface="Arial"/>
              </a:rPr>
              <a:t> as ferramentas de </a:t>
            </a:r>
            <a:r>
              <a:rPr lang="en-US" sz="2800" dirty="0" err="1">
                <a:cs typeface="Arial"/>
              </a:rPr>
              <a:t>acesso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ao</a:t>
            </a:r>
            <a:r>
              <a:rPr lang="en-US" sz="2800" dirty="0">
                <a:cs typeface="Arial"/>
              </a:rPr>
              <a:t> bd;</a:t>
            </a:r>
          </a:p>
          <a:p>
            <a:r>
              <a:rPr lang="en-US" sz="2800" dirty="0">
                <a:cs typeface="Arial"/>
              </a:rPr>
              <a:t>Windows </a:t>
            </a:r>
            <a:r>
              <a:rPr lang="en-US" sz="2800" dirty="0" err="1">
                <a:cs typeface="Arial"/>
              </a:rPr>
              <a:t>ou</a:t>
            </a:r>
            <a:r>
              <a:rPr lang="en-US" sz="2800" dirty="0">
                <a:cs typeface="Arial"/>
              </a:rPr>
              <a:t> Linux (</a:t>
            </a:r>
            <a:r>
              <a:rPr lang="en-US" sz="2800" dirty="0" err="1">
                <a:cs typeface="Arial"/>
              </a:rPr>
              <a:t>em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geral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distribuição</a:t>
            </a:r>
            <a:r>
              <a:rPr lang="en-US" sz="2800" dirty="0">
                <a:cs typeface="Arial"/>
              </a:rPr>
              <a:t> por rpm) rodando o banco de dados oracle;</a:t>
            </a:r>
          </a:p>
          <a:p>
            <a:r>
              <a:rPr lang="en-US" sz="2800" dirty="0">
                <a:cs typeface="Arial"/>
              </a:rPr>
              <a:t>Ferramenta SQL Developer (</a:t>
            </a:r>
            <a:r>
              <a:rPr lang="en-US" sz="2800" dirty="0" err="1">
                <a:cs typeface="Arial"/>
              </a:rPr>
              <a:t>fazer</a:t>
            </a:r>
            <a:r>
              <a:rPr lang="en-US" sz="2800" dirty="0">
                <a:cs typeface="Arial"/>
              </a:rPr>
              <a:t> download da </a:t>
            </a:r>
            <a:r>
              <a:rPr lang="en-US" sz="2800" dirty="0" err="1">
                <a:cs typeface="Arial"/>
              </a:rPr>
              <a:t>mais</a:t>
            </a:r>
            <a:r>
              <a:rPr lang="en-US" sz="2800" dirty="0">
                <a:cs typeface="Arial"/>
              </a:rPr>
              <a:t> </a:t>
            </a:r>
            <a:r>
              <a:rPr lang="en-US" sz="2800" dirty="0" err="1">
                <a:cs typeface="Arial"/>
              </a:rPr>
              <a:t>atual</a:t>
            </a:r>
            <a:r>
              <a:rPr lang="en-US" sz="2800" dirty="0">
                <a:cs typeface="Arial"/>
              </a:rPr>
              <a:t>;</a:t>
            </a:r>
          </a:p>
          <a:p>
            <a:r>
              <a:rPr lang="en-US" sz="2800" dirty="0">
                <a:cs typeface="Arial"/>
              </a:rPr>
              <a:t>Oracle 10 XE </a:t>
            </a:r>
            <a:r>
              <a:rPr lang="en-US" sz="2800" dirty="0" err="1">
                <a:cs typeface="Arial"/>
              </a:rPr>
              <a:t>ou</a:t>
            </a:r>
            <a:r>
              <a:rPr lang="en-US" sz="2800" dirty="0">
                <a:cs typeface="Arial"/>
              </a:rPr>
              <a:t> superior;</a:t>
            </a:r>
          </a:p>
          <a:p>
            <a:r>
              <a:rPr lang="en-US" sz="2800" dirty="0" err="1">
                <a:cs typeface="Arial"/>
              </a:rPr>
              <a:t>Usuários</a:t>
            </a:r>
            <a:r>
              <a:rPr lang="en-US" sz="2800" dirty="0">
                <a:cs typeface="Arial"/>
              </a:rPr>
              <a:t> de </a:t>
            </a:r>
            <a:r>
              <a:rPr lang="en-US" sz="2800" dirty="0" err="1">
                <a:cs typeface="Arial"/>
              </a:rPr>
              <a:t>exemplo</a:t>
            </a:r>
            <a:r>
              <a:rPr lang="en-US" sz="2800" dirty="0">
                <a:cs typeface="Arial"/>
              </a:rPr>
              <a:t> do oracle (HR no </a:t>
            </a:r>
            <a:r>
              <a:rPr lang="en-US" sz="2800" dirty="0" err="1">
                <a:cs typeface="Arial"/>
              </a:rPr>
              <a:t>mínimo</a:t>
            </a:r>
            <a:r>
              <a:rPr lang="en-US" sz="2800" dirty="0">
                <a:cs typeface="Arial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0348807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D619BA-7F78-42FA-9671-6593563E2F10}"/>
</file>

<file path=customXml/itemProps2.xml><?xml version="1.0" encoding="utf-8"?>
<ds:datastoreItem xmlns:ds="http://schemas.openxmlformats.org/officeDocument/2006/customXml" ds:itemID="{D5D47D02-8E2F-4049-BFAF-4C6390ECF951}"/>
</file>

<file path=customXml/itemProps3.xml><?xml version="1.0" encoding="utf-8"?>
<ds:datastoreItem xmlns:ds="http://schemas.openxmlformats.org/officeDocument/2006/customXml" ds:itemID="{0AC9315F-6755-4C9A-9E91-712BD96CB39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392</Words>
  <Application>Microsoft Office PowerPoint</Application>
  <PresentationFormat>On-screen Show (4:3)</PresentationFormat>
  <Paragraphs>66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Design padrão</vt:lpstr>
      <vt:lpstr>Design padrão</vt:lpstr>
      <vt:lpstr>Administração de Banco de Dados   Aula I   </vt:lpstr>
      <vt:lpstr>Conteúdo da Aula 1</vt:lpstr>
      <vt:lpstr>Apresentações</vt:lpstr>
      <vt:lpstr>Objetivo</vt:lpstr>
      <vt:lpstr>Referências - Livros</vt:lpstr>
      <vt:lpstr>Referências - www</vt:lpstr>
      <vt:lpstr>PowerPoint Presentation</vt:lpstr>
      <vt:lpstr>Avaliação</vt:lpstr>
      <vt:lpstr>Setup do ambiente de trabalho</vt:lpstr>
      <vt:lpstr>Ambiente de Laboratório</vt:lpstr>
      <vt:lpstr>Links para download</vt:lpstr>
      <vt:lpstr>Visão geral da administração</vt:lpstr>
      <vt:lpstr>Visão geral da função do DBA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CGARCIA</cp:lastModifiedBy>
  <cp:revision>152</cp:revision>
  <dcterms:created xsi:type="dcterms:W3CDTF">2007-04-18T00:41:59Z</dcterms:created>
  <dcterms:modified xsi:type="dcterms:W3CDTF">2023-02-23T22:21:35Z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33900</vt:r8>
  </property>
  <property fmtid="{D5CDD505-2E9C-101B-9397-08002B2CF9AE}" pid="4" name="SharedWithUsers">
    <vt:lpwstr>258;#CAMILA DE FATIMA FERREIRA PACHECO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