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6E632-5F12-5F61-DE5F-73E5D8354B05}" v="13" dt="2020-06-10T00:18:08.397"/>
    <p1510:client id="{B4518ABE-7785-5043-E5CC-D80D18A0F42A}" v="286" dt="2020-10-06T23:54:57.014"/>
    <p1510:client id="{EBB91C56-E41B-774C-9A35-CCD08D8BF80D}" v="86" dt="2021-04-07T00:29:10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1656E632-5F12-5F61-DE5F-73E5D8354B05}"/>
    <pc:docChg chg="modSld">
      <pc:chgData name="CARLOS AUGUSTO LOMBARDI GARCIA" userId="S::garcia.carlos@fatec.sp.gov.br::3a320f2d-d48f-476a-b51c-9d8336d8a9ad" providerId="AD" clId="Web-{1656E632-5F12-5F61-DE5F-73E5D8354B05}" dt="2020-06-10T00:18:08.397" v="12"/>
      <pc:docMkLst>
        <pc:docMk/>
      </pc:docMkLst>
      <pc:sldChg chg="modSp">
        <pc:chgData name="CARLOS AUGUSTO LOMBARDI GARCIA" userId="S::garcia.carlos@fatec.sp.gov.br::3a320f2d-d48f-476a-b51c-9d8336d8a9ad" providerId="AD" clId="Web-{1656E632-5F12-5F61-DE5F-73E5D8354B05}" dt="2020-06-10T00:18:08.397" v="12"/>
        <pc:sldMkLst>
          <pc:docMk/>
          <pc:sldMk cId="1087457016" sldId="260"/>
        </pc:sldMkLst>
        <pc:spChg chg="mod">
          <ac:chgData name="CARLOS AUGUSTO LOMBARDI GARCIA" userId="S::garcia.carlos@fatec.sp.gov.br::3a320f2d-d48f-476a-b51c-9d8336d8a9ad" providerId="AD" clId="Web-{1656E632-5F12-5F61-DE5F-73E5D8354B05}" dt="2020-06-10T00:18:08.397" v="12"/>
          <ac:spMkLst>
            <pc:docMk/>
            <pc:sldMk cId="1087457016" sldId="260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B4518ABE-7785-5043-E5CC-D80D18A0F42A}"/>
    <pc:docChg chg="modSld">
      <pc:chgData name="CARLOS AUGUSTO LOMBARDI GARCIA" userId="S::garcia.carlos@fatec.sp.gov.br::3a320f2d-d48f-476a-b51c-9d8336d8a9ad" providerId="AD" clId="Web-{B4518ABE-7785-5043-E5CC-D80D18A0F42A}" dt="2020-10-06T23:54:57.014" v="284" actId="20577"/>
      <pc:docMkLst>
        <pc:docMk/>
      </pc:docMkLst>
      <pc:sldChg chg="modSp">
        <pc:chgData name="CARLOS AUGUSTO LOMBARDI GARCIA" userId="S::garcia.carlos@fatec.sp.gov.br::3a320f2d-d48f-476a-b51c-9d8336d8a9ad" providerId="AD" clId="Web-{B4518ABE-7785-5043-E5CC-D80D18A0F42A}" dt="2020-10-06T23:54:56.998" v="283" actId="20577"/>
        <pc:sldMkLst>
          <pc:docMk/>
          <pc:sldMk cId="932954464" sldId="258"/>
        </pc:sldMkLst>
        <pc:spChg chg="mod">
          <ac:chgData name="CARLOS AUGUSTO LOMBARDI GARCIA" userId="S::garcia.carlos@fatec.sp.gov.br::3a320f2d-d48f-476a-b51c-9d8336d8a9ad" providerId="AD" clId="Web-{B4518ABE-7785-5043-E5CC-D80D18A0F42A}" dt="2020-10-06T23:54:56.998" v="283" actId="20577"/>
          <ac:spMkLst>
            <pc:docMk/>
            <pc:sldMk cId="932954464" sldId="258"/>
            <ac:spMk id="3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B4518ABE-7785-5043-E5CC-D80D18A0F42A}" dt="2020-10-06T23:42:55.018" v="0" actId="20577"/>
        <pc:sldMkLst>
          <pc:docMk/>
          <pc:sldMk cId="399371672" sldId="259"/>
        </pc:sldMkLst>
        <pc:spChg chg="mod">
          <ac:chgData name="CARLOS AUGUSTO LOMBARDI GARCIA" userId="S::garcia.carlos@fatec.sp.gov.br::3a320f2d-d48f-476a-b51c-9d8336d8a9ad" providerId="AD" clId="Web-{B4518ABE-7785-5043-E5CC-D80D18A0F42A}" dt="2020-10-06T23:42:55.018" v="0" actId="20577"/>
          <ac:spMkLst>
            <pc:docMk/>
            <pc:sldMk cId="399371672" sldId="259"/>
            <ac:spMk id="2" creationId="{00000000-0000-0000-0000-000000000000}"/>
          </ac:spMkLst>
        </pc:spChg>
      </pc:sldChg>
      <pc:sldChg chg="modSp">
        <pc:chgData name="CARLOS AUGUSTO LOMBARDI GARCIA" userId="S::garcia.carlos@fatec.sp.gov.br::3a320f2d-d48f-476a-b51c-9d8336d8a9ad" providerId="AD" clId="Web-{B4518ABE-7785-5043-E5CC-D80D18A0F42A}" dt="2020-10-06T23:44:02.112" v="13"/>
        <pc:sldMkLst>
          <pc:docMk/>
          <pc:sldMk cId="1087457016" sldId="260"/>
        </pc:sldMkLst>
        <pc:spChg chg="mod">
          <ac:chgData name="CARLOS AUGUSTO LOMBARDI GARCIA" userId="S::garcia.carlos@fatec.sp.gov.br::3a320f2d-d48f-476a-b51c-9d8336d8a9ad" providerId="AD" clId="Web-{B4518ABE-7785-5043-E5CC-D80D18A0F42A}" dt="2020-10-06T23:44:02.112" v="13"/>
          <ac:spMkLst>
            <pc:docMk/>
            <pc:sldMk cId="1087457016" sldId="260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EBB91C56-E41B-774C-9A35-CCD08D8BF80D}"/>
    <pc:docChg chg="addSld modSld">
      <pc:chgData name="CARLOS AUGUSTO LOMBARDI GARCIA" userId="S::garcia.carlos@fatec.sp.gov.br::3a320f2d-d48f-476a-b51c-9d8336d8a9ad" providerId="AD" clId="Web-{EBB91C56-E41B-774C-9A35-CCD08D8BF80D}" dt="2021-04-07T00:29:10.897" v="79" actId="14100"/>
      <pc:docMkLst>
        <pc:docMk/>
      </pc:docMkLst>
      <pc:sldChg chg="addSp delSp modSp new">
        <pc:chgData name="CARLOS AUGUSTO LOMBARDI GARCIA" userId="S::garcia.carlos@fatec.sp.gov.br::3a320f2d-d48f-476a-b51c-9d8336d8a9ad" providerId="AD" clId="Web-{EBB91C56-E41B-774C-9A35-CCD08D8BF80D}" dt="2021-04-07T00:29:10.897" v="79" actId="14100"/>
        <pc:sldMkLst>
          <pc:docMk/>
          <pc:sldMk cId="351350831" sldId="261"/>
        </pc:sldMkLst>
        <pc:spChg chg="mod">
          <ac:chgData name="CARLOS AUGUSTO LOMBARDI GARCIA" userId="S::garcia.carlos@fatec.sp.gov.br::3a320f2d-d48f-476a-b51c-9d8336d8a9ad" providerId="AD" clId="Web-{EBB91C56-E41B-774C-9A35-CCD08D8BF80D}" dt="2021-04-06T23:45:36.593" v="4" actId="20577"/>
          <ac:spMkLst>
            <pc:docMk/>
            <pc:sldMk cId="351350831" sldId="261"/>
            <ac:spMk id="2" creationId="{6B555DDF-59F1-4626-BEFB-B734C3B52867}"/>
          </ac:spMkLst>
        </pc:spChg>
        <pc:spChg chg="add mod">
          <ac:chgData name="CARLOS AUGUSTO LOMBARDI GARCIA" userId="S::garcia.carlos@fatec.sp.gov.br::3a320f2d-d48f-476a-b51c-9d8336d8a9ad" providerId="AD" clId="Web-{EBB91C56-E41B-774C-9A35-CCD08D8BF80D}" dt="2021-04-07T00:24:40.241" v="20" actId="14100"/>
          <ac:spMkLst>
            <pc:docMk/>
            <pc:sldMk cId="351350831" sldId="261"/>
            <ac:spMk id="3" creationId="{C9677A63-0250-44FD-861C-16260320D773}"/>
          </ac:spMkLst>
        </pc:spChg>
        <pc:spChg chg="del mod">
          <ac:chgData name="CARLOS AUGUSTO LOMBARDI GARCIA" userId="S::garcia.carlos@fatec.sp.gov.br::3a320f2d-d48f-476a-b51c-9d8336d8a9ad" providerId="AD" clId="Web-{EBB91C56-E41B-774C-9A35-CCD08D8BF80D}" dt="2021-04-06T23:46:08.608" v="9"/>
          <ac:spMkLst>
            <pc:docMk/>
            <pc:sldMk cId="351350831" sldId="261"/>
            <ac:spMk id="3" creationId="{F54A17C8-E8E0-4749-B957-B5FC24556EC1}"/>
          </ac:spMkLst>
        </pc:spChg>
        <pc:spChg chg="add mod">
          <ac:chgData name="CARLOS AUGUSTO LOMBARDI GARCIA" userId="S::garcia.carlos@fatec.sp.gov.br::3a320f2d-d48f-476a-b51c-9d8336d8a9ad" providerId="AD" clId="Web-{EBB91C56-E41B-774C-9A35-CCD08D8BF80D}" dt="2021-04-07T00:25:01.131" v="27" actId="14100"/>
          <ac:spMkLst>
            <pc:docMk/>
            <pc:sldMk cId="351350831" sldId="261"/>
            <ac:spMk id="5" creationId="{84A51884-2DB6-4C46-B9B9-7F3594168EE8}"/>
          </ac:spMkLst>
        </pc:spChg>
        <pc:spChg chg="add mod">
          <ac:chgData name="CARLOS AUGUSTO LOMBARDI GARCIA" userId="S::garcia.carlos@fatec.sp.gov.br::3a320f2d-d48f-476a-b51c-9d8336d8a9ad" providerId="AD" clId="Web-{EBB91C56-E41B-774C-9A35-CCD08D8BF80D}" dt="2021-04-07T00:26:07.178" v="40" actId="1076"/>
          <ac:spMkLst>
            <pc:docMk/>
            <pc:sldMk cId="351350831" sldId="261"/>
            <ac:spMk id="7" creationId="{512827BD-EACC-40B7-8DED-43B3A49276CE}"/>
          </ac:spMkLst>
        </pc:spChg>
        <pc:spChg chg="add mod">
          <ac:chgData name="CARLOS AUGUSTO LOMBARDI GARCIA" userId="S::garcia.carlos@fatec.sp.gov.br::3a320f2d-d48f-476a-b51c-9d8336d8a9ad" providerId="AD" clId="Web-{EBB91C56-E41B-774C-9A35-CCD08D8BF80D}" dt="2021-04-07T00:26:57.772" v="54" actId="14100"/>
          <ac:spMkLst>
            <pc:docMk/>
            <pc:sldMk cId="351350831" sldId="261"/>
            <ac:spMk id="10" creationId="{B8B2CC97-B16D-4066-A07B-7E047FC3ECC6}"/>
          </ac:spMkLst>
        </pc:spChg>
        <pc:spChg chg="add del mod">
          <ac:chgData name="CARLOS AUGUSTO LOMBARDI GARCIA" userId="S::garcia.carlos@fatec.sp.gov.br::3a320f2d-d48f-476a-b51c-9d8336d8a9ad" providerId="AD" clId="Web-{EBB91C56-E41B-774C-9A35-CCD08D8BF80D}" dt="2021-04-07T00:28:00.616" v="64"/>
          <ac:spMkLst>
            <pc:docMk/>
            <pc:sldMk cId="351350831" sldId="261"/>
            <ac:spMk id="13" creationId="{BC022449-6BCA-47DE-ADF6-D5687451F30B}"/>
          </ac:spMkLst>
        </pc:spChg>
        <pc:picChg chg="add mod ord">
          <ac:chgData name="CARLOS AUGUSTO LOMBARDI GARCIA" userId="S::garcia.carlos@fatec.sp.gov.br::3a320f2d-d48f-476a-b51c-9d8336d8a9ad" providerId="AD" clId="Web-{EBB91C56-E41B-774C-9A35-CCD08D8BF80D}" dt="2021-04-07T00:24:11.194" v="11" actId="1076"/>
          <ac:picMkLst>
            <pc:docMk/>
            <pc:sldMk cId="351350831" sldId="261"/>
            <ac:picMk id="4" creationId="{A3A8FEE2-692D-4860-92E0-89F825932EC7}"/>
          </ac:picMkLst>
        </pc:picChg>
        <pc:cxnChg chg="add mod">
          <ac:chgData name="CARLOS AUGUSTO LOMBARDI GARCIA" userId="S::garcia.carlos@fatec.sp.gov.br::3a320f2d-d48f-476a-b51c-9d8336d8a9ad" providerId="AD" clId="Web-{EBB91C56-E41B-774C-9A35-CCD08D8BF80D}" dt="2021-04-07T00:25:32.194" v="32" actId="14100"/>
          <ac:cxnSpMkLst>
            <pc:docMk/>
            <pc:sldMk cId="351350831" sldId="261"/>
            <ac:cxnSpMk id="6" creationId="{C222627B-4FA9-45D5-ADC0-34934175123C}"/>
          </ac:cxnSpMkLst>
        </pc:cxnChg>
        <pc:cxnChg chg="add del mod">
          <ac:chgData name="CARLOS AUGUSTO LOMBARDI GARCIA" userId="S::garcia.carlos@fatec.sp.gov.br::3a320f2d-d48f-476a-b51c-9d8336d8a9ad" providerId="AD" clId="Web-{EBB91C56-E41B-774C-9A35-CCD08D8BF80D}" dt="2021-04-07T00:26:28.460" v="44"/>
          <ac:cxnSpMkLst>
            <pc:docMk/>
            <pc:sldMk cId="351350831" sldId="261"/>
            <ac:cxnSpMk id="8" creationId="{B975E23A-CD86-46E1-A948-0FB68DB24F18}"/>
          </ac:cxnSpMkLst>
        </pc:cxnChg>
        <pc:cxnChg chg="add mod">
          <ac:chgData name="CARLOS AUGUSTO LOMBARDI GARCIA" userId="S::garcia.carlos@fatec.sp.gov.br::3a320f2d-d48f-476a-b51c-9d8336d8a9ad" providerId="AD" clId="Web-{EBB91C56-E41B-774C-9A35-CCD08D8BF80D}" dt="2021-04-07T00:26:39.038" v="47" actId="14100"/>
          <ac:cxnSpMkLst>
            <pc:docMk/>
            <pc:sldMk cId="351350831" sldId="261"/>
            <ac:cxnSpMk id="9" creationId="{002AEB5C-9A48-4860-AE26-EA49D9A25A95}"/>
          </ac:cxnSpMkLst>
        </pc:cxnChg>
        <pc:cxnChg chg="add mod">
          <ac:chgData name="CARLOS AUGUSTO LOMBARDI GARCIA" userId="S::garcia.carlos@fatec.sp.gov.br::3a320f2d-d48f-476a-b51c-9d8336d8a9ad" providerId="AD" clId="Web-{EBB91C56-E41B-774C-9A35-CCD08D8BF80D}" dt="2021-04-07T00:27:10.085" v="57" actId="14100"/>
          <ac:cxnSpMkLst>
            <pc:docMk/>
            <pc:sldMk cId="351350831" sldId="261"/>
            <ac:cxnSpMk id="11" creationId="{60AB85D4-7A12-4822-9DAD-F4E14874A30A}"/>
          </ac:cxnSpMkLst>
        </pc:cxnChg>
        <pc:cxnChg chg="add del mod">
          <ac:chgData name="CARLOS AUGUSTO LOMBARDI GARCIA" userId="S::garcia.carlos@fatec.sp.gov.br::3a320f2d-d48f-476a-b51c-9d8336d8a9ad" providerId="AD" clId="Web-{EBB91C56-E41B-774C-9A35-CCD08D8BF80D}" dt="2021-04-07T00:27:44.585" v="61"/>
          <ac:cxnSpMkLst>
            <pc:docMk/>
            <pc:sldMk cId="351350831" sldId="261"/>
            <ac:cxnSpMk id="12" creationId="{BA48A18E-CE46-4CEF-98AB-4F5E1BDB4F87}"/>
          </ac:cxnSpMkLst>
        </pc:cxnChg>
        <pc:cxnChg chg="add mod">
          <ac:chgData name="CARLOS AUGUSTO LOMBARDI GARCIA" userId="S::garcia.carlos@fatec.sp.gov.br::3a320f2d-d48f-476a-b51c-9d8336d8a9ad" providerId="AD" clId="Web-{EBB91C56-E41B-774C-9A35-CCD08D8BF80D}" dt="2021-04-07T00:28:39.913" v="72" actId="14100"/>
          <ac:cxnSpMkLst>
            <pc:docMk/>
            <pc:sldMk cId="351350831" sldId="261"/>
            <ac:cxnSpMk id="14" creationId="{016BDB20-1A8E-4D57-9EFC-3204C92CA1B5}"/>
          </ac:cxnSpMkLst>
        </pc:cxnChg>
        <pc:cxnChg chg="add mod">
          <ac:chgData name="CARLOS AUGUSTO LOMBARDI GARCIA" userId="S::garcia.carlos@fatec.sp.gov.br::3a320f2d-d48f-476a-b51c-9d8336d8a9ad" providerId="AD" clId="Web-{EBB91C56-E41B-774C-9A35-CCD08D8BF80D}" dt="2021-04-07T00:28:54.928" v="75" actId="14100"/>
          <ac:cxnSpMkLst>
            <pc:docMk/>
            <pc:sldMk cId="351350831" sldId="261"/>
            <ac:cxnSpMk id="15" creationId="{5B7FB78E-BDD1-4E09-A711-4D18E5B807DA}"/>
          </ac:cxnSpMkLst>
        </pc:cxnChg>
        <pc:cxnChg chg="add mod">
          <ac:chgData name="CARLOS AUGUSTO LOMBARDI GARCIA" userId="S::garcia.carlos@fatec.sp.gov.br::3a320f2d-d48f-476a-b51c-9d8336d8a9ad" providerId="AD" clId="Web-{EBB91C56-E41B-774C-9A35-CCD08D8BF80D}" dt="2021-04-07T00:29:10.897" v="79" actId="14100"/>
          <ac:cxnSpMkLst>
            <pc:docMk/>
            <pc:sldMk cId="351350831" sldId="261"/>
            <ac:cxnSpMk id="16" creationId="{EB918DE9-9868-4630-954D-AEE586E47C4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FATEC SJC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Laboratório de 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25381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Padrão do “</a:t>
            </a:r>
            <a:r>
              <a:rPr lang="pt-BR" dirty="0" err="1"/>
              <a:t>Describe</a:t>
            </a:r>
            <a:r>
              <a:rPr lang="pt-BR" dirty="0"/>
              <a:t>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357" y="1426685"/>
            <a:ext cx="10127255" cy="51547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 sz="1050" dirty="0"/>
          </a:p>
          <a:p>
            <a:r>
              <a:rPr lang="pt-BR" sz="1400" dirty="0">
                <a:latin typeface="Courier New"/>
                <a:cs typeface="Courier New"/>
              </a:rPr>
              <a:t>/***************************************</a:t>
            </a:r>
          </a:p>
          <a:p>
            <a:r>
              <a:rPr lang="pt-BR" sz="1050" dirty="0"/>
              <a:t>DESC HR.EMPLOYEES [PADRÃO]</a:t>
            </a:r>
          </a:p>
          <a:p>
            <a:r>
              <a:rPr lang="pt-BR" sz="1050" dirty="0"/>
              <a:t>***************************************/</a:t>
            </a:r>
          </a:p>
          <a:p>
            <a:endParaRPr lang="pt-BR" sz="1050" dirty="0"/>
          </a:p>
          <a:p>
            <a:r>
              <a:rPr lang="pt-BR" sz="1050" dirty="0"/>
              <a:t>Nome           Nulo?    Tipo         </a:t>
            </a:r>
          </a:p>
          <a:p>
            <a:r>
              <a:rPr lang="pt-BR" sz="1050" dirty="0"/>
              <a:t>-------------- -------- ------------ </a:t>
            </a:r>
          </a:p>
          <a:p>
            <a:r>
              <a:rPr lang="pt-BR" sz="1050" dirty="0"/>
              <a:t>EMPLOYEE_ID    NOT NULL NUMBER(6)    </a:t>
            </a:r>
          </a:p>
          <a:p>
            <a:r>
              <a:rPr lang="pt-BR" sz="1050" dirty="0"/>
              <a:t>FIRST_NAME              VARCHAR2(20) </a:t>
            </a:r>
          </a:p>
          <a:p>
            <a:r>
              <a:rPr lang="pt-BR" sz="1050" dirty="0"/>
              <a:t>LAST_NAME      NOT NULL VARCHAR2(25) </a:t>
            </a:r>
          </a:p>
          <a:p>
            <a:r>
              <a:rPr lang="pt-BR" sz="1050" dirty="0"/>
              <a:t>EMAIL          NOT NULL VARCHAR2(25) </a:t>
            </a:r>
          </a:p>
          <a:p>
            <a:r>
              <a:rPr lang="pt-BR" sz="1050" dirty="0"/>
              <a:t>PHONE_NUMBER            VARCHAR2(20) </a:t>
            </a:r>
          </a:p>
          <a:p>
            <a:r>
              <a:rPr lang="pt-BR" sz="1050" dirty="0"/>
              <a:t>HIRE_DATE      NOT NULL DATE         </a:t>
            </a:r>
          </a:p>
          <a:p>
            <a:r>
              <a:rPr lang="pt-BR" sz="1050" dirty="0"/>
              <a:t>JOB_ID         NOT NULL VARCHAR2(10) </a:t>
            </a:r>
          </a:p>
          <a:p>
            <a:r>
              <a:rPr lang="pt-BR" sz="1050" dirty="0"/>
              <a:t>SALARY                  NUMBER(8,2)  </a:t>
            </a:r>
          </a:p>
          <a:p>
            <a:r>
              <a:rPr lang="pt-BR" sz="1050" dirty="0"/>
              <a:t>COMMISSION_PCT          NUMBER(2,2)  </a:t>
            </a:r>
          </a:p>
          <a:p>
            <a:r>
              <a:rPr lang="pt-BR" sz="1050" dirty="0"/>
              <a:t>MANAGER_ID              NUMBER(6)    </a:t>
            </a:r>
          </a:p>
          <a:p>
            <a:r>
              <a:rPr lang="pt-BR" sz="1050" dirty="0"/>
              <a:t>DEPARTMENT_ID           NUMBER(4) </a:t>
            </a:r>
          </a:p>
          <a:p>
            <a:endParaRPr lang="pt-BR" sz="1050" dirty="0"/>
          </a:p>
          <a:p>
            <a:endParaRPr lang="pt-BR" sz="1050" dirty="0"/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08745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Enunciado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Utilizando as visões do dicionário de dados do Oracle, elaborar uma visão capaz de produzir o mesmo resultado que o comando </a:t>
            </a:r>
            <a:r>
              <a:rPr lang="pt-BR" dirty="0" err="1"/>
              <a:t>describe</a:t>
            </a:r>
            <a:r>
              <a:rPr lang="pt-BR" dirty="0"/>
              <a:t> do SQL*Plus. Nesse resultado deve constar as seguintes informações:</a:t>
            </a:r>
          </a:p>
          <a:p>
            <a:r>
              <a:rPr lang="pt-BR" dirty="0"/>
              <a:t> -colunas</a:t>
            </a:r>
          </a:p>
          <a:p>
            <a:r>
              <a:rPr lang="pt-BR" dirty="0"/>
              <a:t> -tipo da coluna</a:t>
            </a:r>
          </a:p>
          <a:p>
            <a:r>
              <a:rPr lang="pt-BR" dirty="0"/>
              <a:t> -tamanho do tipo</a:t>
            </a:r>
          </a:p>
          <a:p>
            <a:r>
              <a:rPr lang="pt-BR" dirty="0"/>
              <a:t> -se aceita nulo ou não</a:t>
            </a:r>
          </a:p>
          <a:p>
            <a:r>
              <a:rPr lang="pt-BR" dirty="0"/>
              <a:t> -o valor default desse campo</a:t>
            </a:r>
          </a:p>
          <a:p>
            <a:r>
              <a:rPr lang="pt-BR" dirty="0"/>
              <a:t> -a </a:t>
            </a:r>
            <a:r>
              <a:rPr lang="pt-BR" dirty="0" err="1"/>
              <a:t>tablespace</a:t>
            </a:r>
            <a:r>
              <a:rPr lang="pt-BR" dirty="0"/>
              <a:t> de armazenamento dessa tabela</a:t>
            </a:r>
          </a:p>
          <a:p>
            <a:r>
              <a:rPr lang="pt-BR" dirty="0"/>
              <a:t> -o nome da chave primaria e os campos que a </a:t>
            </a:r>
            <a:r>
              <a:rPr lang="pt-BR" dirty="0" err="1"/>
              <a:t>compoem</a:t>
            </a:r>
            <a:r>
              <a:rPr lang="pt-BR" dirty="0"/>
              <a:t> </a:t>
            </a:r>
          </a:p>
          <a:p>
            <a:r>
              <a:rPr lang="pt-BR" dirty="0"/>
              <a:t> -as chaves estrangeiras e os campos que a </a:t>
            </a:r>
            <a:r>
              <a:rPr lang="pt-BR" dirty="0" err="1"/>
              <a:t>compoem</a:t>
            </a:r>
            <a:r>
              <a:rPr lang="pt-BR" dirty="0"/>
              <a:t> e o nome da tabela referenciada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65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Visões do Dicionário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5863" y="1270613"/>
            <a:ext cx="10558749" cy="53108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/>
              <a:t>Algumas visões do Oracle que serão necessárias são:</a:t>
            </a:r>
          </a:p>
          <a:p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que começam com DBA_ são todos os objetos do BD; as </a:t>
            </a:r>
            <a:r>
              <a:rPr lang="pt-BR" dirty="0" err="1"/>
              <a:t>views</a:t>
            </a:r>
            <a:r>
              <a:rPr lang="pt-BR" dirty="0"/>
              <a:t> que começam com ALL_ são todos os objetos do BD que o usuário logado tem acesso; e as </a:t>
            </a:r>
            <a:r>
              <a:rPr lang="pt-BR" dirty="0" err="1"/>
              <a:t>views</a:t>
            </a:r>
            <a:r>
              <a:rPr lang="pt-BR" dirty="0"/>
              <a:t> que começam com USER_ são todos os objetos do BD que pertencem ao usuário logado;</a:t>
            </a:r>
          </a:p>
          <a:p>
            <a:r>
              <a:rPr lang="pt-BR" dirty="0"/>
              <a:t> USER_TABLES: TABELAS PERTENCENTES AO USUÁRIO LOGADO</a:t>
            </a:r>
          </a:p>
          <a:p>
            <a:r>
              <a:rPr lang="pt-BR" dirty="0"/>
              <a:t> USER_CONSTRAINTS: CONSTRAINTS DE TODOS OS TIPOS CRIADAS PELO USUÁRIO LOGADO</a:t>
            </a:r>
          </a:p>
          <a:p>
            <a:r>
              <a:rPr lang="pt-BR" dirty="0"/>
              <a:t> USER_CONS_COLUMNS: COLUNAS DAS CONTRAINTS</a:t>
            </a:r>
          </a:p>
          <a:p>
            <a:r>
              <a:rPr lang="pt-BR" dirty="0"/>
              <a:t> USER_TAB_COLUMNS:  COLUNAS DAS TABELAS</a:t>
            </a:r>
          </a:p>
          <a:p>
            <a:r>
              <a:rPr lang="pt-BR" dirty="0"/>
              <a:t>SELECT * FROM USER_TAB_COLUMNS</a:t>
            </a:r>
          </a:p>
          <a:p>
            <a:r>
              <a:rPr lang="pt-BR" dirty="0"/>
              <a:t>WHERE TABLE_NAME = 'EMPLOYEES';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9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5DDF-59F1-4626-BEFB-B734C3B5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A8FEE2-692D-4860-92E0-89F82593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35" y="1418638"/>
            <a:ext cx="10539335" cy="1959676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677A63-0250-44FD-861C-16260320D773}"/>
              </a:ext>
            </a:extLst>
          </p:cNvPr>
          <p:cNvSpPr/>
          <p:nvPr/>
        </p:nvSpPr>
        <p:spPr>
          <a:xfrm>
            <a:off x="1491520" y="3783766"/>
            <a:ext cx="1698884" cy="911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DBA_TABLE</a:t>
            </a:r>
            <a:r>
              <a:rPr lang="en-US" dirty="0"/>
              <a:t>S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A51884-2DB6-4C46-B9B9-7F3594168EE8}"/>
              </a:ext>
            </a:extLst>
          </p:cNvPr>
          <p:cNvSpPr/>
          <p:nvPr/>
        </p:nvSpPr>
        <p:spPr>
          <a:xfrm>
            <a:off x="4626962" y="3783765"/>
            <a:ext cx="2523343" cy="911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DBA_TAB_COLUMNS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222627B-4FA9-45D5-ADC0-34934175123C}"/>
              </a:ext>
            </a:extLst>
          </p:cNvPr>
          <p:cNvCxnSpPr/>
          <p:nvPr/>
        </p:nvCxnSpPr>
        <p:spPr>
          <a:xfrm flipV="1">
            <a:off x="3195872" y="4216453"/>
            <a:ext cx="1426563" cy="59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2827BD-EACC-40B7-8DED-43B3A49276CE}"/>
              </a:ext>
            </a:extLst>
          </p:cNvPr>
          <p:cNvSpPr/>
          <p:nvPr/>
        </p:nvSpPr>
        <p:spPr>
          <a:xfrm>
            <a:off x="2340962" y="5520126"/>
            <a:ext cx="2598293" cy="911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DBA_CONSTRAINTS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2AEB5C-9A48-4860-AE26-EA49D9A25A95}"/>
              </a:ext>
            </a:extLst>
          </p:cNvPr>
          <p:cNvCxnSpPr/>
          <p:nvPr/>
        </p:nvCxnSpPr>
        <p:spPr>
          <a:xfrm>
            <a:off x="2432310" y="4674589"/>
            <a:ext cx="1126760" cy="80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B2CC97-B16D-4066-A07B-7E047FC3ECC6}"/>
              </a:ext>
            </a:extLst>
          </p:cNvPr>
          <p:cNvSpPr/>
          <p:nvPr/>
        </p:nvSpPr>
        <p:spPr>
          <a:xfrm>
            <a:off x="6338338" y="5520125"/>
            <a:ext cx="3135440" cy="9119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DBA_CONS_COLUMNS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B85D4-7A12-4822-9DAD-F4E14874A30A}"/>
              </a:ext>
            </a:extLst>
          </p:cNvPr>
          <p:cNvCxnSpPr/>
          <p:nvPr/>
        </p:nvCxnSpPr>
        <p:spPr>
          <a:xfrm flipV="1">
            <a:off x="4936136" y="5944225"/>
            <a:ext cx="1364106" cy="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6BDB20-1A8E-4D57-9EFC-3204C92CA1B5}"/>
              </a:ext>
            </a:extLst>
          </p:cNvPr>
          <p:cNvCxnSpPr/>
          <p:nvPr/>
        </p:nvCxnSpPr>
        <p:spPr>
          <a:xfrm>
            <a:off x="4565287" y="5071205"/>
            <a:ext cx="2496" cy="45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FB78E-BDD1-4E09-A711-4D18E5B807DA}"/>
              </a:ext>
            </a:extLst>
          </p:cNvPr>
          <p:cNvCxnSpPr/>
          <p:nvPr/>
        </p:nvCxnSpPr>
        <p:spPr>
          <a:xfrm>
            <a:off x="4021110" y="5076667"/>
            <a:ext cx="54964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918DE9-9868-4630-954D-AEE586E47C4E}"/>
              </a:ext>
            </a:extLst>
          </p:cNvPr>
          <p:cNvCxnSpPr/>
          <p:nvPr/>
        </p:nvCxnSpPr>
        <p:spPr>
          <a:xfrm>
            <a:off x="4039068" y="5082132"/>
            <a:ext cx="12491" cy="4372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sql</a:t>
            </a:r>
            <a:r>
              <a:rPr lang="pt-BR" dirty="0"/>
              <a:t>&gt;@</a:t>
            </a:r>
            <a:r>
              <a:rPr lang="pt-BR" dirty="0" err="1"/>
              <a:t>DESC_ALUNO.sql</a:t>
            </a:r>
            <a:r>
              <a:rPr lang="pt-BR" dirty="0"/>
              <a:t> EMPLOYEES</a:t>
            </a:r>
          </a:p>
        </p:txBody>
      </p:sp>
    </p:spTree>
    <p:extLst>
      <p:ext uri="{BB962C8B-B14F-4D97-AF65-F5344CB8AC3E}">
        <p14:creationId xmlns:p14="http://schemas.microsoft.com/office/powerpoint/2010/main" val="39937167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B9CD5B-93E8-41DE-9F44-9C6C11934F6E}"/>
</file>

<file path=customXml/itemProps2.xml><?xml version="1.0" encoding="utf-8"?>
<ds:datastoreItem xmlns:ds="http://schemas.openxmlformats.org/officeDocument/2006/customXml" ds:itemID="{EB537D26-ACC1-4B08-926A-A8838B76B938}"/>
</file>

<file path=customXml/itemProps3.xml><?xml version="1.0" encoding="utf-8"?>
<ds:datastoreItem xmlns:ds="http://schemas.openxmlformats.org/officeDocument/2006/customXml" ds:itemID="{12A6B6F8-A556-440D-95C7-40B0E69B175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230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Cacho</vt:lpstr>
      <vt:lpstr>FATEC SJC</vt:lpstr>
      <vt:lpstr>Formato Padrão do “Describe”</vt:lpstr>
      <vt:lpstr>Enunciado</vt:lpstr>
      <vt:lpstr>Visões do Dicionário de Dados</vt:lpstr>
      <vt:lpstr>Dicas</vt:lpstr>
      <vt:lpstr>Modo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Garcia</dc:creator>
  <cp:lastModifiedBy>Carlos Garcia</cp:lastModifiedBy>
  <cp:revision>76</cp:revision>
  <dcterms:created xsi:type="dcterms:W3CDTF">2020-06-09T23:11:27Z</dcterms:created>
  <dcterms:modified xsi:type="dcterms:W3CDTF">2021-04-07T00:29:13Z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30200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