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28.xml" ContentType="application/inkml+xml"/>
  <Override PartName="/ppt/theme/theme1.xml" ContentType="application/vnd.openxmlformats-officedocument.theme+xml"/>
  <Override PartName="/ppt/ink/ink27.xml" ContentType="application/inkml+xml"/>
  <Override PartName="/ppt/ink/ink23.xml" ContentType="application/inkml+xml"/>
  <Override PartName="/ppt/ink/ink26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10.xml" ContentType="application/inkml+xml"/>
  <Override PartName="/ppt/ink/ink12.xml" ContentType="application/inkml+xml"/>
  <Override PartName="/ppt/ink/ink11.xml" ContentType="application/inkml+xml"/>
  <Override PartName="/ppt/ink/ink6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5.xml" ContentType="application/inkml+xml"/>
  <Override PartName="/ppt/ink/ink4.xml" ContentType="application/inkml+xml"/>
  <Override PartName="/ppt/ink/ink13.xml" ContentType="application/inkml+xml"/>
  <Override PartName="/ppt/ink/ink14.xml" ContentType="application/inkml+xml"/>
  <Override PartName="/ppt/ink/ink22.xml" ContentType="application/inkml+xml"/>
  <Override PartName="/ppt/ink/ink21.xml" ContentType="application/inkml+xml"/>
  <Override PartName="/ppt/ink/ink24.xml" ContentType="application/inkml+xml"/>
  <Override PartName="/ppt/ink/ink25.xml" ContentType="application/inkml+xml"/>
  <Override PartName="/ppt/ink/ink20.xml" ContentType="application/inkml+xml"/>
  <Override PartName="/ppt/ink/ink17.xml" ContentType="application/inkml+xml"/>
  <Override PartName="/ppt/ink/ink16.xml" ContentType="application/inkml+xml"/>
  <Override PartName="/ppt/ink/ink15.xml" ContentType="application/inkml+xml"/>
  <Override PartName="/ppt/ink/ink18.xml" ContentType="application/inkml+xml"/>
  <Override PartName="/ppt/ink/ink19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375" r:id="rId3"/>
    <p:sldId id="376" r:id="rId4"/>
    <p:sldId id="378" r:id="rId5"/>
    <p:sldId id="381" r:id="rId6"/>
    <p:sldId id="380" r:id="rId7"/>
    <p:sldId id="384" r:id="rId8"/>
    <p:sldId id="368" r:id="rId9"/>
    <p:sldId id="370" r:id="rId10"/>
    <p:sldId id="371" r:id="rId11"/>
    <p:sldId id="393" r:id="rId12"/>
    <p:sldId id="379" r:id="rId13"/>
    <p:sldId id="382" r:id="rId14"/>
    <p:sldId id="385" r:id="rId15"/>
    <p:sldId id="386" r:id="rId16"/>
    <p:sldId id="372" r:id="rId17"/>
    <p:sldId id="383" r:id="rId18"/>
    <p:sldId id="387" r:id="rId19"/>
    <p:sldId id="389" r:id="rId20"/>
    <p:sldId id="388" r:id="rId21"/>
    <p:sldId id="377" r:id="rId22"/>
    <p:sldId id="390" r:id="rId23"/>
    <p:sldId id="392" r:id="rId24"/>
    <p:sldId id="391" r:id="rId25"/>
    <p:sldId id="373" r:id="rId26"/>
    <p:sldId id="37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23.69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15544 4035 0,'33'0'140,"0"0"-140,0 0 16,1 0-16,32 0 16,-33 0-16,33 0 15,0 0-15,-33 0 16,0 0-16,0 0 15,33 0-15,-32 33 16,32-33-16,-66 0 16,33 0-16,-33 0 15,66 0-15,-66 0 16,33 0-1,33 33-15,0-33 16,0 0-16,-33 0 16,100 33-16,-133-33 15,66 0-15,-33 0 16,-33 0-16,66 0 15,-33 0 1,33 33-16,-33-33 16,34 0-16,32 0 15,-33 0-15,-33 0 16,0 0-16,33 0 15,-66 0-15,66 0 16,-33 0-16,67 0 16,-67 0-16,33 0 15,-33 0-15,33 0 16,-66 0-1,33 0 17,0 0-32,0 0 15,33 0-15,-32 0 16,32 0-1,0 0-15,-33 0 16,33-33-16,0 33 16,-66 0-16,66 0 15,-66 0-15,33-33 16,-33 33 15,67-33-15,-67 33-1,33 0 32,-33 0-31,66 0-1,-66-33 1,33 33-16,0 0 15,0 0 1,-33 0 171,33-33-171,0 0 15,0 0 0,-33 33 16,0-33-16,0 0-31,0 33 16,-33-34-1,33 34-15,-33 0 16,33 0-16,-33-33 16,-33 0-16,66 33 15,-33-33 1,0 33 15,0 0 0,33 0-15,-33 0-16,-1 0 15,1 0-15,33 0 16,-33 0 0,0 0-1,0 0 1,33 0-1,-33 0 1,0 0-16,0 0 16,33 0-1,-33 0-15,-33 0 16,66 0-1,-33 0 1,0 0-16,0 0 16,33 0-1,-67 0 1,34 0-1,0 0-15,-33 0 16,66 0-16,-33 0 16,33 0-1,-66 0-15,66 0 16,-33 0-16,-66 0 15,99 0-15,-34 0 16,-32 0-16,33 0 16,-33 0-16,33 0 15,33 0-15,-66 0 16,66 0-1,-33 0 1,33 0-16,-66 0 16,66 0-16,-33 0 15,33 0-15,-67 0 16,34 0-1,33 0 17,-66 0-17,66 0 1,-66 0-16,0 0 15,-33 0-15,33 0 16,-1 0-16,34 0 16,-33 0-16,66 0 15,-33 0 1,33 0-16,-66 0 15,66 0 1,-66 0-16,0 0 16,66 0-1,-33 0 1,0 0-1,0 0-15,33 0 16,-34 0-16,1 0 16,0 0-1,33 0-15,-66 0 16,0 0-1,33 0-15,0 33 16,0-33 0,-33 0-1,66 0 1,-33 0-16,-1 0 15,-32 33-15,66-33 16,-33 33 0,0-33 30,33 0 220,33 0-251,-33 0-15,33 34 16,33-34-16,-32 0 15,-1 0-15,66 0 16,0 0-16,0 33 16,-33-33-16,67 66 15,-67-66-15,0 0 16,0 0-16,-33 33 15,33-33-15,-33 0 16,34 0-16,-1 0 16,33 0-16,-66 0 15,66 0 1,-66 0-16,0 0 15,-33 0 1,33 0 0,34 0-1,-1 0 1,0 0-16,33 0 15,-33 0-15,-66 0 16,33 0-16,0 0 16,0 0-16,34 0 15,-34 0-15,-33 0 16,66 0-16,0 0 15,-33 0-15,0 0 16,-33 0 0,66 0-1,-33 0 1,-33 0-16,67 0 15,-67 0-15,33 0 16,-33 0-16,33 0 62,33 0-62,-66 0 16,33 0-16,0 0 16,0 0-16,-33 0 15,33 0-15,0 0 16,0 0 109,-33 0-125,33 0 15,0 0 1,0 0 62,-33 0-63,34 0 1,-1 0 0,-33 0-16,33 33 31,-33-33 16,33 0-16,0 0-31,-33 33 15,33 0 48,-33-33-48,33 33 1,-33-33 0,0 33 15,0-33-16,0 33-15,0 33 172,0-66-156,0 0-1,-33 0 1,0 0-1,0 0-15,0 0 16,0 0-16,0 0 16,-1 0-1,-32 0 1,33 0-16,0 0 15,-33 0-15,66 0 0,-33 0 16,33 0 0,-66 0-16,33 0 15,33 0-15,-66 0 16,33 0-16,-1 0 15,1 0-15,33 0 16,-66 0-16,0 0 16,66 0-16,-66 0 15,33 0-15,0 0 16,0 0-16,0 0 15,0 0-15,33 0 16,-34 0-16,1 0 16,0 0-16,-33 0 15,33 0-15,-33 0 16,33 0-16,33 0 15,-33 0-15,0 0 32,0 0-32,33 0 31,-66 0-31,32 0 15,34 0-15,-33 0 16,0 0-16,0 0 16,33 0-16,-33 0 15,0 0-15,0 0 16,0 0-16,-33 0 15,33 0-15,33 0 16,-66 0-16,66 0 16,-67-33-16,34 33 15,33 0-15,-99-66 16,99 66-16,-33 0 15,33-33-15,-33 33 16,-33 0-16,66 0 16,-33 0-16,0 0 15,0 0-15,33 0 31,-33 0-15,0 0-16,-1 0 16,34 0-16,-99-33 31,66 33-31,33 0 125,-66 0-63,66 0-46,-33 0-1,33 0 1,-66 0-16,33 0 31,33 0 63,-66 0-48,66 0-46,-34 0 16,34 0 15,-99 66 16,66-66-16,0 0 0,0 33-31,33-33 32,-33 33 30,0 0 0,0-33-30,33 0-1,0 0 140,0 0-155,0 0 0,66 0-1,-66 0 1,33 0-1,-33 0-15,66 0 32,-66 0-17,33 0-15,-33 0 16,66 0-16,1 0 15,-34 0-15,0 0 16,-33 0 0,33 0-1,0 0-15,0 0 16,0 0-1,0 0 1,0 0 0,-33 0-1,33 0-15,0 0 16,0 0-16,67 0 15,-100 0 1,33 0 0,66 0-16,-99 0 15,33 0-15,0 0 16,0 0-16,-33 0 15,33 0 17,0 0-17,0 0-15,33 0 16,1 0-16,-67 0 15,66 0-15,-66 0 16,33 0-16,-33 0 31,66 0 141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5:34.61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6019 10385 0,'66'33'47,"-66"-33"-47,33 0 31,1 0-15,-1 33 0,-33-33-16,66 0 15,0 33-15,-33-33 16,0 0-16,33 0 15,0 0 1,1 0-16,-34 0 16,33 0-16,0 66 15,-66-66-15,66 0 16,0 0-16,0 0 15,-33 0-15,34 0 16,-34 0-16,-33 0 16,66 0-16,0 0 15,-33 0 1,0 0-16,-33 0 15,33 0 1,33 0-16,-66 0 16,33 0-16,0 0 15,0 0 16,1 0-15,32 0 0,-33 0-16,33 0 15,-66 0-15,33 0 16,0 0 15,0 0 0,-33 0-15,33 0-1,-33 0 1,66 0 31,-66 0-32,67-33 17,-34 33-17,0-33 1,0 33-1,0 0 32,0 0 0,-33 0-31,33-33-16,0 33 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24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7508 8235 0,'0'0'109,"33"0"-109,66 0 16,33 0-16,0 0 16,1 0-16,-1 0 15,33 0-15,-32 33 16,-1-33-16,-33 0 15,0 0-15,67 33 16,-133-33-16,33 0 16,-33 0-16,66 0 15,-99 0-15,66 0 16,-33 0-1,67 0-15,-67 0 16,33 0-16,-33 0 16,0 0-16,0 0 15,33 0-15,0 0 16,-66 0-16,34 0 15,-1 0 1,0 0 0,-33 0-16,33 0 15,33 0 1,-66 0-16,66 0 15,0 0-15,-66 0 16,33 0-16,0 0 16,0 0-1,-33 0 1,33 0-16,1 0 15,-1 0 1,-33 0 0,33 0-1,0 0 1,0 0-1,-33 0-15,33 0 16,0 0 0,0 0-16,-33 0 15,33 33-15,0-33 16,0 0-1,-33 0 157,-66 0-156,0 33-16,0-33 15,-33 34-15,32-34 16,-32 0-1,33 0-15,0 0 16,-33 0-16,66 0 16,-67 0-16,1 0 15,66 0-15,-66 0 16,0 0-16,66 0 15,-34 0-15,-32 0 16,66 0-16,0 0 16,33 0-16,-33 0 31,0 0-16,0 0-15,-33 0 16,0 0-16,-34 0 16,-32 0-16,33 0 15,0 0-15,66 0 16,0 0-16,33 0 15,-34 0 1,1 0-16,0 0 16,-33 0-16,33 0 15,-33 0 1,33 0-1,0 0-15,-33 0 16,33 0-16,-34 0 31,67 0 78,-33 0-93,33 0 0,-66 0-16,66 0 15,-33 0 1,33 0-1,-66 33 1,33-33 0,0 0 108,0 0-124,0 0 16,0 0-16,0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28.2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7739 4002 0,'33'0'109,"33"33"-94,34 33 1,65-33-16,-99-33 16,66 33-16,34 33 15,-1-33-15,-33 34 16,-32-34-16,-1 0 15,33 0-15,-66 0 16,0-33-16,0 33 16,1-33-16,65 0 15,-99 33 1,33-33-16,33 0 15,-66 0-15,67 0 16,-67 0-16,0 0 16,0 0-16,-33 0 46,66 0-14,0 0-32,-66 0 15,66 0-15,0 0 16,-66 0-16,34 0 15,-1 0-15,0 0 32,-33 0-32,33 0 15,0 0 1,0 0-16,0-33 15,0 33-15,-33 0 16,33 0-16,0-66 16,0 66-1,-33 0 1,33 0-16,-33-33 15,66 0 1,-32 0-16,-1-1 16,0 34-1,0-33-15,0 33 16,-33-33-1,66 0 17,-66 0-32,33 0 15,-33 33 1,0-33 109,0 33-125,-33 0 15,-33 0 1,33 0-16,-66 0 15,32 0-15,1 0 16,33 0-16,33 0 16,-33 0-16,0 0 15,0 0 1,33 0-16,-66 0 15,33 0-15,-66 0 16,-1 0-16,34 0 16,-33-33-16,0 33 15,33-66-15,-1 66 16,67 0-16,-66 0 15,33 0-15,33 0 16,-33 0-16,0 0 16,0 0-16,33 0 15,-33 0-15,0 0 16,0 0-16,0 0 15,-33 0-15,32 0 16,-98 0-16,33 0 16,0 0-16,33 0 15,-1 0 1,34 0-16,33 0 15,-33 0 17,0 0-1,0 0-16,-33 0-15,0 0 16,33 0-16,0 0 16,33 0 186,66 0-202,-33 0 16,66 0-16,0 0 16,1 33-16,32-33 15,-33 33-15,33-33 16,1 33-16,-34-33 15,-66 0-15,66 33 16,-66-33-16,33 0 16,-32 0-16,-1 33 15,33-33-15,-66 0 16,66 0-16,0 0 15,0 0-15,0 0 16,0 0-16,1 33 16,32-33-16,-99 0 15,33 0-15,33 0 16,-66 0-16,33 0 15,0 0-15,0 0 16,33 0-16,-33 0 16,34 0-16,-34 0 15,66 0-15,-99 0 16,33 0-16,-33 0 15,66 0 32,-66 0-31,33 0-1,-33 0 126,-33 0-126,-66 0-15,0-66 16,33 66-16,-34 0 16,34 0-16,33 0 15,-66 0-15,66-33 16,0 33-1,-33 0-15,33 0 16,-34 0-16,34 0 16,-132-33-16,66 33 15,0 0-15,-1 0 16,-32 0-16,99 0 15,-66 0-15,66 0 16,-34 0-16,67 0 16,-33 0-16,0 0 15,0 0-15,0 0 16,0 0-16,-33 0 15,66 0-15,-99 0 16,66 0-16,-33 0 16,32 0-16,-32 0 15,33 0 1,33 0-16,-33 0 15,0 0-15,0 0 16,0 0-16,0 0 16,0 0-16,33 0 15,-66 0 1,0 0-16,-1 0 0,67 0 15,-33 0-15,33 0 63,-33 0-1,0 0-62,33 0 16,-33 0-1,33 0 1,-66 0 46,66 0-30,-33 0 14,33 0-14,-33 0-1,0 0-31,33 0 15,-33 0 1,33 0-16,-66 0 16,66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42.7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8566 10352 0,'66'0'109,"-66"0"-94,33 0 1,33 0 0,-33 0-1,0 0-15,34 0 16,-34 0-16,66 0 15,0 0-15,0 0 16,-33 0 0,67 0-16,-34 0 15,-66 0-15,0 0 16,33 0-16,-66 0 15,33 0 1,33 0 0,1 0-16,-34 0 15,66 0-15,-33 0 16,33 0-16,0 0 15,-65 0-15,65 0 16,-66 0-16,33 0 16,-66 0-16,33 0 15,0 0-15,0 0 16,0 0-16,0 0 15,0 0-15,67 0 16,-34 0-16,33 0 16,33 0-16,-33 0 15,-65 0-15,65 0 16,0 0-16,-99 0 15,33 0-15,33 0 16,-33 0 0,33 0-16,-32 0 15,-1 0-15,0 0 16,33 0-16,-66 0 15,33 0-15,33 33 16,-66-33 0,66 0-16,-33 0 15,0 0-15,0 0 31,-33 0 63,0 0 46,0 0-140,-99 0 16,-33 33-16,33 0 16,66-33-16,-34 0 15,1 0-15,-33 0 16,0 0-16,99 0 15,-66 0-15,33 0 16,-67 0-16,67 0 16,-33 0-16,0 0 15,-33 0-15,66 0 16,-66 0-16,65 0 15,-32 0-15,66 0 16,-66 0-16,33 0 16,0 0-16,0 0 15,-66-66-15,66 66 16,33 0-16,-66 0 15,32 0-15,1 0 16,-66 0 0,66 0-16,-66 0 15,99 0-15,-66 0 16,0 0-16,-1 0 15,34 0-15,-33 0 16,0-33-16,66 33 16,-66 0-16,66 0 15,-33 0-15,33 0 16,-66 0-16,33 0 15,-34 0-15,34 0 16,0 0-16,0 0 16,0 0-16,33 0 15,-33 0 16,0 0-15,0 0 0,33 0-1,-33 0 79,33 0 31,0 0-125,66 0 15,0 0-15,-33 33 16,100 0-16,-67-33 15,0 33-15,66-33 16,-66 33-16,34-33 16,-1 33-16,-33-33 15,33 0-15,-33 0 16,0 33-16,1-33 15,-1 0-15,-66 0 16,99 0 0,-66 0-16,66 0 15,0 0-15,-66 0 16,67 0-16,-1 0 15,-66 0-15,66 0 16,-33 0-16,34 0 16,-34 0-16,-33 0 15,33 0-15,-33 0 16,0 0-16,-33 0 15,66 0-15,-33 0 16,33 0-16,-32 0 16,-1 0-16,0 0 15,0 0-15,0 0 16,33 0-16,-66 0 15,33 0-15,0 0 16,0 0-16,-33 0 16,33 0-1,0 0 1,0 0 77,-66 66-46,0-66-31,33 0-16,-33 0 15,-99 0-15,33 0 16,-34 33-16,34 1 16,33-34-16,-33 33 15,66-33-15,0 0 16,-34 0-16,67 0 15,-66 0-15,33 0 16,-33 0-16,33 0 16,0 0-16,-33 0 15,33 0-15,0 0 16,0 0-16,33 0 15,-67 0-15,34 0 16,0 0 0,-33 0-16,33 0 15,33 0-15,-66 0 16,0-33-16,33 33 15,0 0-15,-33 0 16,-34-34-16,34 34 16,33 0-1,-66 0-15,66 0 16,-66 0-16,32 0 15,1-33-15,-33 33 16,99 0-16,-99 0 16,0-33-16,66 33 15,-67 0-15,34 0 16,33 0-16,0 0 15,33 0-15,-33 0 16,-33 0-16,66 0 16,-33 0-1,0 0 1,0 0 15,33 0-15,-33 0-1,-1 0 1,1 0-16,33 0 15,-33 0 1,0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56.98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12535 10352 0,'66'0'156,"66"0"-140,0 0-16,100 0 15,-100 0-15,34 0 16,-34 0-16,-33 0 16,-66 0-1,-33 0-15,33 0 78,33 0 250,-66 0-328,33 0 15,-33 0-15,33 0 16,1 0-16,-34 0 16,33 0-16,0 0 46,-33 33 64,-33-33-95,0 0-15,-1 0 16,1 0-16,33 0 15,-33 0-15,0 0 16,0 0-16,33 0 16,-66 0-1,33 0-15,0 0 16,0 33-16,-66-33 15,32 0-15,34 0 16,0 0-16,-33 0 16,33 0-16,33 0 15,-33 0 1,0 0-1,0 0 1,-33 0-16,33 0 16,-33 0-16,-1 0 15,1 0-15,0 0 16,-33 0-16,33 0 15,33 0-15,33 0 16,-33 0 0,-1 0-1,1 0-15,33 0 16,-33 0-1,33 33 188,0-33-187,0 66-1,33-66-15,67 66 16,-67-33 0,66-33-16,-33 33 15,-33-33-15,0 0 16,0 34-16,0-34 15,0 0 1,1 0 0,32 0-1,-66 0 1,33 33-1,33-33 17,-66 0-17,33 0-15,-33 0 16,66 0-16,-66 0 15,33 0-15,33 0 16,-33 0-16,34 0 16,-1 0-16,0 0 15,-66 0-15,33 0 16,0 0-16,0 0 15,-33 0-15,33 0 32,0 0-32,0 0 31,-33 0 0,33 0-15,0 0 62,34 0-63,-67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7:24.28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6019 11509 0,'0'0'93,"0"0"-93,33 0 16,0 0-16,0 0 16,34 0-1,-67 0-15,33 0 16,33 0-16,-66 0 15,66 0-15,0 0 16,-33 0-16,66 0 16,-65 0-16,32-33 15,-66 33-15,33 0 16,0 0-16,0 0 15,-33 0 1,33 0-16,0 0 16,0-33-16,33 33 15,0 0-15,-33-33 16,1 33-16,-34 0 15,33 0-15,0 0 16,0 0-16,-33 0 16,66-33-16,-33 33 15,0 0 1,0 0-16,0 0 15,0 0-15,0 0 16,0 0-16,-33 0 218,-33 0-202,0 0 0,-66 0-16,66 0 15,-33 0-15,33 0 16,-66 0-16,65 0 15,-65 0-15,33 0 16,33 0-16,0 0 16,0 0-16,0 0 15,33 0 32,0 33 171,0-33-218,66 0 16,-66 33-16,66 0 16,0-33-16,-66 33 15,66-33-15,1 33 16,-67-33-16,66 0 15,-33 0-15,0 34 16,0-34-16,-33 33 31,33-33 32,-33 33 639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7:47.59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5953 12435 0,'0'33'109,"0"-33"-93,33 0-16,0 0 16,0 0-16,-33 34 15,66-1 1,-66-33-16,34 0 15,-34 0 1,33 0-16,33 0 16,-33 0-16,33 0 15,0 0-15,0 0 16,-33 0-16,0 0 15,-33 0-15,34 0 16,-1 0-16,-33 0 16,33 0-16,-33 0 15,33 0-15,0 0 16,33 0-16,0 0 15,0 0-15,-33 0 16,0 0-16,34 0 16,-1 0-1,-33 0-15,33 0 16,-33 0-16,-33 0 15,33 0-15,0 0 16,0 0-16,-33 0 16,33 0-16,33 0 15,34 0-15,-67 0 16,33 0-16,33 0 15,-33 0-15,-33 0 16,33 0-16,1 0 16,-1 0-16,-33 0 15,33 0-15,-33 0 16,33 0-16,-33 0 15,33 0-15,-33 0 16,1 0-16,-34 0 16,33 0-1,0 0 16,0 0-15,-33 0-16,66 0 16,-33 0-1,33 0-15,-33 0 16,66 0-16,-66 0 15,34 0-15,-34 0 16,33 0-16,-33 0 16,-33 0-16,33 0 15,0 0-15,0 0 16,-33 0-16,33 0 15,33 0-15,-66 0 16,33 0-16,0 0 16,1 0-16,-34 0 452,0 0-452,-67 0 16,34 0-1,-33 0-15,33 0 16,33 0-16,-33 0 15,0 0-15,0 0 16,33 0 0,-33 0 30,0 0-30,0 0-16,-33 0 16,32 0-16,1 0 15,33 0-15,-33 0 16,0 0-1,0 0 17,33 0-17,-33 0 1,-33 0-16,0 0 15,0 0-15,0 0 16,32 0-16,1 0 16,0 0-1,33 0-15,-33 0 16,33 0-1,-66 0 1,-33 0-16,0 0 16,33 0-16,-34 0 15,67 0-15,-33 0 16,0 0-16,0 0 15,66 0 1,-33 0-16,0 0 31,-34 0-15,34 0-16,-66 0 15,0 0-15,66 0 16,33 0-16,-66 0 16,33 0-16,33 0 15,-66 0-15,32 0 16,-65 33-16,0-33 15,66 0-15,-66 0 16,66 0-16,0 0 16,-34 0-1,67 0-15,-33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14.27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11443 12502 0,'0'0'187,"33"0"-171,-33 0-1,33 0 1,-33 0-16,67 0 15,-67 0 1,33 0-16,33 0 16,-66 0-16,66 0 15,0 0-15,-33 0 16,33 0-16,-33 0 15,33 0-15,-32 0 16,32 0-16,-33 0 16,0 0-16,0 0 15,0 0-15,0 0 16,0 0-1,0 0 95,0 0-95,-33 0 48,33 0-48,33 0 1,-66 0-16,67 0 15,-34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32.74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14321 10385 0,'0'33'110,"0"-33"-95,33 0-15,33 0 16,33 0-16,0 0 15,0 0-15,1 0 16,-1 0-16,0 0 16,33 0-16,67 0 15,-67 0-15,-33 0 16,1 0-16,-1 0 15,0 0-15,-66 0 16,66 0-16,-33 0 16,-32 0-16,-1 0 15,0 0-15,0 0 16,0 0-16,-33 0 15,33 0 1,0 0 15,0 0-15,-33 0-16,33 0 15,33 0-15,-33 0 16,33 0-16,1 0 16,-1 0-16,-66 0 15,33 0 1,0 0 31,33 0-47,-66 0 15,33 0-15,33 0 16,-66 0-16,66 0 15,-66 0 141,33 0-140,-33 0 0,67 0-1,-67 33 79,0 0-63,0-33-15,-33 0-16,-34 0 15,-32 0-15,0 33 16,66-33-16,-66 33 15,-1-33 1,1 0-16,0 33 16,0-33-16,66 0 15,-66 33-15,-1-33 16,34 0-16,0 0 15,33 67-15,-66-67 16,-1 0-16,1 0 16,33 0-16,-33 0 15,66 0-15,-66 0 16,66 0-16,-1 0 15,1 0-15,33 0 63,-99 0-48,66 0-15,-99 0 16,-34 0-16,67 0 16,0 0-16,66 0 15,-33 0-15,33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35.72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15280 12468 0,'0'0'94,"33"0"-94,-33 0 15,66 0-15,66 0 16,0 0-16,1 0 15,-1 0-15,33 0 16,34 34-16,-34-1 16,-32-33-16,-34 0 15,0 0-15,-66 0 16,33 0-16,0 0 15,-66 0-15,66 0 16,-66 0-16,34 0 16,65 0-1,-66 0-15,33 0 16,-33 0-16,33 0 15,0 0 1,34 0-16,-34 0 16,0-33-16,-33 33 15,0 0-15,0 0 16,-33-34-16,66 34 15,-66 0 1,33 0 0,-33 0-16,66 0 15,-32-33-15,-1 33 16,0 0-16,0 0 15,-132 0 313,65 0-312,-65 0-16,0 0 15,0 0-15,0 33 16,32-33-16,1 0 15,-33 0-15,33 0 16,33 0-16,-66 34 16,66-34-16,-67 0 15,-32 0-15,0 0 16,-34 0-16,34 0 15,33 0 1,-33 0-16,99 0 16,-34 0-16,34 0 15,0 0 16,33 0-15,-33 0 15,0 0 0,0 0-15,33 0 15,-33 0-15,0 33-16,0-33 15,0 33 1,0 0-16,0 0 16,-1 0-1,34 0 1,-33 0-16,33 0 31,0-33 156,100 0-171,32 0-16,-99 0 15,66 0-15,0 0 16,-65 0-16,32 0 16,-33 0-16,33 0 15,0 0-15,0 0 16,33 0-16,-32 0 15,32 0 1,0 0-16,33 0 16,-99 0-16,33 0 15,-32 0-15,-34 0 16,33 0-16,33 0 15,-33 0-15,33 0 16,0 0-16,-33 0 16,0 0-16,0 0 15,33 0-15,-32 0 16,32 0-16,-33 0 15,-33 0-15,66 0 16,-33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32.83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4729 4068 0,'0'33'125,"0"-33"-125,33 0 31,1 0-31,-34 0 15,33 0-15,0 0 16,0 0-16,-33 0 16,33 33-1,0-33 1,0 0-16,-33 0 15,33 0-15,0 0 16,0 0-16,-33 0 16,33 33-1,0-33 1,34 0-16,-67 0 15,33 0 1,-33 0-16,66 0 16,0 0-16,-33 0 15,33 0-15,-33 0 16,0 0-16,0 0 15,0 0-15,0 0 16,-33 0 0,34 0 62,32 0-63,-66 0-15,66 0 16,-66 0-16,33 0 15,-33 0 1,66 0 15,-66 0 16,33 0-31,-33 0-16,66 0 15,-33 0-15,-33 0 16,66 0-1,-66 0-15,34 0 16,-34 0 15,66 0-15,-33 0-1,0 0-15,33 0 16,-66 0-16,33 0 16,0 0-16,0 0 15,-33 0 16,33 0-15,33 0-16,34-33 16,-67 33-1,0 0-15,0 0 16,0-33-16,0 33 15,0 0 1,0 0-16,0 0 16,0 0-16,67 0 15,-34 0-15,-33 0 16,33 0-16,0 0 15,-33 0-15,0 0 47,0 0-47,33 0 16,-33 0-16,34 0 15,-67 0 17,33-33 170,-33 0-170,0 33-32,-33-33 31,0 33-16,-34 0-15,67 0 16,-33 0 0,0-33-16,0 33 46,33 0-14,-33 0-17,0 0 1,0 0-1,33 0 1,-33 0 0,0 0-1,0 0 1,33 0-16,-33 0 15,0 0-15,0 0 16,-1 0-16,-32 0 16,66 0-16,-66 0 15,0 0-15,0 0 16,-33 0-16,99 0 15,-66 0-15,-1 0 16,67 0-16,-66 0 16,33 0-16,0 0 15,33 0-15,-33 0 16,0 0-16,0 0 15,33 0 1,-33 0 0,0 0-1,0 0-15,-34 0 16,-32 0-16,33 0 15,-33 0-15,66 0 16,-66 0-16,32 0 16,34 0-16,0 0 15,33 0 16,-33-33-15,0 33 0,0 0-1,33 0 1,-33-33-1,33 33 1,-33 0 0,0 0-16,-33 0 15,66 0 1,-33 0-1,33 0 1,-66 0 0,66 0 15,-34-33-31,34 33 62,-66 0-31,66 0-15,-33 0 0,33 0-1,-33 0-15,0 0 16,0 0-1,33 0 1,-33 0 15,0 0-15,0 0-1,33 0 1,-66 0 46,66 0-46,-33 0 0,-34 0-1,34 33-15,0-33 94,33 0 31,33 0-110,-33 0 1,33 33-16,0-33 15,34 0-15,-1 0 16,0 0-16,33 0 16,0 0-16,1 0 15,-34 0-15,33 33 16,0-33-16,-33 0 15,34 0-15,-34 0 16,-33 0-16,33 0 16,0 0-16,33 0 15,-66 0-15,33 0 16,-32 0-16,-34 0 15,66 0-15,-66 0 16,33 0-16,33 0 16,-33 0-16,33 0 15,0 0-15,-33 0 16,0 0-16,1 0 15,-34 0-15,66 0 32,-66 0-17,33 0 16,-33 0-15,66 0-16,-66 0 16,33 0-16,33 0 15,-66 0 1,33 0 46,-33 0-62,66 0 16,0 0-16,-32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39.17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4729 6185 0,'0'0'78,"67"-67"-63,-1 67-15,66 0 16,-33 0-16,-33 0 15,34 0-15,-1 0 16,0 0-16,66 0 16,-32 0-16,65 0 15,1 0-15,-1 0 16,0 0-16,1 0 15,-67 0 1,0 0-16,1 0 16,-1 0-16,-33 0 15,-66 0-15,0 0 16,0 0-16,-33 0 15,34 0 204,32 0-219,-33 0 15,0-33 1,0 33-16,0 0 16,-33 0 15,33 0-16,0 0 1,0 0 15,-33 33 110,0-33-126,-66 0-15,66 0 16,-33 0-16,-33 0 15,0 0 1,0 0-16,32 0 16,-32 0-16,66 0 15,-66 0-15,33 0 16,-99 0-16,99 0 15,0 0-15,-33 0 16,66 0-16,-34 0 16,1 0-16,0 0 15,0 0-15,0 0 16,0 0-1,0 0-15,33 0 16,-33 0 0,-33 0-1,0 0-15,0 0 16,32 0-16,-65 0 15,0 0-15,0 0 16,0 0-16,32 0 16,-65 0-16,33 0 15,33 0-15,33 0 16,0 0-1,-34 0-15,34 0 16,0 0-16,0 0 16,-33 34-16,0-34 15,33 0-15,-99 66 16,65-66-16,67 0 15,-33 0 188,33 0-140,0 0-63,33 33 15,34-33-15,-34 0 16,33 33-16,0-33 15,-33 0 1,33 0-16,0 0 16,0 0-16,1 0 15,-34 0-15,33 0 16,33 0-16,-33 0 15,33 0-15,34 0 16,-100 0-16,66 0 16,-33 0-16,0 0 15,-66 0-15,66 0 16,-32 0-16,-34 0 15,66 0-15,-66 0 16,33 0-16,66 0 16,-99 0-16,66 0 15,0 0-15,0 0 16,-33 0-1,34 0-15,-1 0 16,-66 0-16,33 0 16,0 0 46,0 0-46,-33 0-16,33 0 15,0 0-15,-33 0 31,33 0-15,0 0 0,0 0-16,-33 0 15,66 0-15,-32 0 16,-1 0-1,-33 0 1,33 0 0,0 0-1,0 0 79,-33 0-63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40:27.7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14552 13593 0,'0'0'94,"0"-33"-48,132 33-30,1 0-16,-1 0 16,-33 0-16,0 0 15,-32 0-15,-34 0 16,0 0-16,0 0 15,0 0 1,0 0-16,0 0 16,0 0-1,0 0-15,0 0 16,99 0-1,34 0-15,-100 0 16,33 33-16,34-33 16,-1 0-16,-99 0 15,33 0-15,-33 0 16,33 33-16,-66-33 15,33 0 63,33 0-62,-32 0-16,32 0 16,33 0-16,0 0 15,33 0-15,-32 0 16,-1 0-16,66 0 15,-33 0-15,-32 0 16,-34 0-16,0 0 16,-66 0-16,66 0 15,-33 0 16,0 0 16,-33 0-16,33 0-31,-33 0 16,33 0 0,-33 0 171,34 0-172,-1 0 32,0 0-31,-33 0-16,66 0 15,-33 0 1,0 0 15,-33 33 94,0-33-63,-33 0-62,-99 33 16,-1-33-16,1 0 16,-33 0-16,65 0 15,34 0-15,33 0 16,0 0-16,0 0 15,0 0 1,33 0 0,-99 0-1,-34 0-15,1 0 16,-66 0-16,32 0 15,-65 0-15,132 0 16,33 0-16,-34 0 16,100 0-16,-33 0 15,33 0-15,-66 0 16,33 0-1,33 0-15,-99 0 16,33 0-16,-1 0 16,-65 0-16,33 0 15,66 0-15,-33 0 16,33 0-1,-33 0-15,66 0 16,-34 0-16,34 0 16,-66 0-1,33 0 1,0 0 31,-33 0-47,33 33 15,-66-33-15,66 0 16,0 0-16,33 0 109,-67 33-93,34 0-16,0-33 124,66 0-77,67 0-47,-34 0 16,0 0-16,66 0 15,-33 0-15,-32 0 16,-1 0-16,66 0 16,-66 0-16,0 0 15,0 0-15,34 0 16,-67 0-16,66 0 15,-33 0-15,-33 0 16,0 0-16,0 0 16,0 33-16,34-33 15,-67 0-15,66 0 16,-33 0-1,66 0-15,-66 0 16,33 0-16,33 0 16,-66 0-16,67 0 15,-34 0-15,-33 0 16,0 0-1,-33 0 32,33 0-16,33 0-31,-33 0 16,0 0-16,33 0 16,1 0-16,-34 0 15,33 0 1,-33 0-16,0 0 15,-33 0-15,33 0 16,0 0 0,0 0-1,-33 0 1,66 0-1,-33 0-15,34 0 16,-34 0-16,33 0 16,0 0-16,0 0 15,-33 0-15,0 0 16,33 0-16,-66 0 15,33 0-15,1 0 16,-1 0-16,-33 0 16,66 0-1,-33 0 1,-33 0-1,33 0 1,0 0-16,0 0 16,-33 0-16,33 0 15,0 0-15,0 0 16,-33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28:2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18256 1753 0,'-33'0'203,"33"0"-203,-33 0 16,0 0-1,0 0-15,33 0 16,-33 0-16,0 0 16,33 0-16,-33 0 15,0 0 1,0 0-1,33 0 1,-33 0 0,-1 0-1,1 0-15,33 0 16,-99 0-16,66 0 15,-33 0-15,33 0 16,-33 0 0,0 33-16,66 0 15,-67-33-15,34 33 16,0 0-1,-33 33 17,66-66-17,0 33-15,0 0 16,-33 1-16,33-1 15,0 0-15,0 0 16,-33 0-16,33 0 16,0 0-1,0 33-15,0-66 16,0 33-1,0 0-15,0 0 16,0-33-16,0 33 16,0 0-16,0 34 15,66-34 1,-66 0-16,33-33 15,-33 33-15,0-33 16,33 33 0,0 0-16,0 0 15,-33 0 1,33-33-1,1 0-15,-1 0 16,33 0-16,-66 0 16,99 0-16,-66 0 15,66 0-15,1 0 16,-67 0-16,0 0 15,33 0-15,-66 0 16,33 0-16,0 0 16,0 0-16,0 0 15,0 0-15,0 0 16,-33 0-16,66 0 15,-33-66 1,1 66-16,-34-33 16,0-33-16,0 66 15,0-66-15,0 66 16,33-33-16,-33-67 15,0 67 1,33 0 0,-33-33-16,0 66 15,0-66-15,0 66 16,0-33-16,0-33 15,0 66 1,0-66-16,0 32 16,0 34-1,0-33 1,0 0-1,-33 33 1,0-33 0,33 33-1,0-33 1,-34 33 31,34-33-1,-33 33-30,33 0 0,-33 0-1,0 0-15,-33-33 16,66 33-16,-33 0 15,0 0 1,0 0-16,33 0 16,-33 0 15,33-33-16</inkml:trace>
  <inkml:trace contextRef="#ctx0" brushRef="#br0" timeOffset="9741.5571">26789 1621 0,'0'33'94,"0"33"-79,0-33 1,-33 0-16,0-33 16,33 33 15,-33-33-31,33 33 15,-66 0 1,66 33 0,-66 0-16,32 1 15,1-34 1,33 0-1,-33-33 1,33 33 0,0 0-1,0 0-15,-66 33 16,66 0-1,0-33-15,0 0 16,0 0-16,0 1 16,0-1-16,0 33 15,0-33-15,0 33 16,0-33-16,0-33 15,0 33 1,33-33 0,-33 33-1,33-33-15,33 33 16,1-33-16,32 0 15,-33 0-15,33 0 16,-33 0-16,1 0 16,-34 0-16,0 0 15,-33 0 1,66-33-16,-66 33 15,66-33-15,-33 33 16,0-33-16,0 0 16,0 0-16,0 0 15,0 0-15,0 33 16,-33-33-16,0 0 15,0 33-15,34-33 16,-34 33 0,0-67-16,0 67 15,0-33 1,0-33-16,0 66 15,-34-66-15,34 66 16,-33-66-16,0 33 16,33-33-16,0 33 15,-66 0-15,66-1 16,-33 1-16,0 0 15,0-66-15,0 99 16,33-33-16,-33 33 16,0-66-16,0 66 15,33-33 1,-66 33-1,32-33-15,1 0 16,0 0-16,33 33 16,-33 0-16,0-33 15,0 33-15,33 0 47,-66 0-31,33 0-16,0 0 15,33 0-15,-33 0 16,0 0-16,0 0 15,-1 0 1,1 33-16,-33 0 16,66 0-1,0-33 141,0 33-140,0 0 62</inkml:trace>
  <inkml:trace contextRef="#ctx0" brushRef="#br0" timeOffset="25536.4606">4531 3605 0,'0'33'265,"-99"-33"-249,-34 33-16,-32-33 15,99 0-15,-33 0 16,0 0-16,99 0 15,-34 0 1,34 0 31,-99 0-32,0 0-15,33 66 16,33-66-16,33 0 16,-33 0-16,0 0 15,0 0 1,33 0 77,-33 0 297,33 33-358,0 0-17,0 0-15,0 1 16,0-1-1,0 0-15,0-33 16,0 33-16,0 0 16,33 33-1,-33-66 16,0 33-31,0-33 16,0 33 0,0 0-16,66 0 15,-66-33 1,0 33 15,0 0-31,0 34 16,33-1-1,-33-33-15,0 0 16,0-33-16,33 33 15,-33 0 1,0 0-16,0-33 16,33 33-16,-33 0 31,0 0-16,0-33-15,0 33 16,33 0 0,-33 1-1,0-34 16,0 33-15,33 0-16,-33 0 16,0-33-16,0 33 15,33 66 1,-33-99-1,0 66 1,0-33 0,0 33-16,0-66 15,0 67-15,0-1 16,0-33-16,0 33 15,0-66-15,0 33 16,0 33 0,0-66-1,0 33 1,0-33-1,0 66 1,0-66 0,0 33-1,0-33-15,0 67 16,0-67-16,0 33 15,0 66 1,0-99-16,0 33 16,0 0-1,0 0-15,0 0 16,0 0-16,0 0 15,0 0 1,0 0-16,0 0 16,0 1-16,0-1 15,0 0 1,0 0-16,0 33 15,0-66 1,0 33 15,0-33 63,0 66-79,0-66-15,0 33 16,0-33-16,0 66 31,0-66 203,0 33-218,0-33-16,0 67 31,0-67 16,0 33-16,0-33-15,0 33 62,33-33 0,-33 0-63,33 0 1,-33 0-1,33 0 1,0 0 0,-33 0-1,67 0-15,-34 0 16,66 0-16,-66 0 15,33 0 1,0 0-16,-33 0 16,0 0-16,0 0 15,1 0 1,-1 0-16,-33 0 15,33 0 1</inkml:trace>
  <inkml:trace contextRef="#ctx0" brushRef="#br0" timeOffset="42174.4122">1819 7508 0,'0'0'140,"33"0"-124,0 0-16,33 0 15,0 0-15,-66 0 16,67 0-16,-34 0 15,33 0-15,0 0 16,0-34-16,33 34 16,-99 0-16,100-33 15,-67 33 1,0 0-1,0 0-15,-33 0 16,66 0-16,-33 0 16,66 0-16,-66 0 15,0 0 1</inkml:trace>
  <inkml:trace contextRef="#ctx0" brushRef="#br0" timeOffset="44254.5312">2580 7177 0,'0'0'109,"0"0"-94,33 0-15,-33 33 16,33 0-16,33-33 16,-66 0-16,99 66 15,-99-66-15,33 33 109,-33-33-77,66 33 77,-66-33-109,33 0 15,-33 33 1,34-33 46,-34 33 204,0 0-266,-34 34 15,1-67-15,33 33 16,-66 0-16,66 0 15,-33-33-15,33 33 47,-66 0-16,66 0-15,-33-33-16,0 33 16,33-33-1,-33 33-15</inkml:trace>
  <inkml:trace contextRef="#ctx0" brushRef="#br0" timeOffset="51134.9247">3671 8070 0,'-33'0'406,"-66"0"-406,33 0 16,0 0-16,32 0 15,-32 0-15,66 0 16,-33 0-16,33 0 15,-33 33 157,0 0 109,33 33-266,0-33 1,0-33 0,0 33-16,0 0 31,0 0-16,0-33 1,0 33-16,0 1 16,0-1-16,0 0 15,0 0 1,0 33-16,0-66 15,0 66 1,0 0-16,0-33 16,0 0-16,0 0 15,0 0-15,0 1 16,0-1 15,0 0-15,0 0-16,0 0 15,0 0-15,0 0 16,0-33-1,0 33-15,0 0 16,0 0-16,0-33 16,0 33-16,0 0 15,0 0-15,0-33 16,0 33-16,0 1 15,0-1-15,0 0 16,0 0-16,0 0 16,0 0-1,0-33-15,0 33 16,0 0-16,0 0 15,0 33 1,33-33-16,-33 0 16,0 1-1,0 32-15,33 0 16,-33-33-16,0 66 15,33-66-15,-33 0 16,0 0-16,0-33 16,0 33-16,0 0 15,0 1-15,0-34 63,0 66-48,0 0-15,0 0 16,33-33-16,-33 0 16,0 33-16,67-33 15,-67 33 1,0-32-16,0 32 15,33 0-15,0 33 16,-33-66-16,33 0 16,-33 33-1,0-66-15,33 67 16,-33-34-16,33 33 15,-33-33-15,0 66 16,0-33-16,0-33 16,0 0-16,0 67 15,33-1-15,0-66 16,-33 0-16,0 33 15,33-33-15,-33 0 16,0 33-16,0-33 16,0 34-16,0-34 15,0 33-15,0-33 16,0 0-16,0 0 15,33 0-15,-33 33 16,0-33-16,33 33 16,-33-33-16,0 34 15,0-1-15,0-33 16,0 0-16,0 66 15,0-66-15,0 0 16,0 0-16,0 0 16,0 1-1,0-34-15,0 33 16,0 0-16,0 0 15,33 0-15,-33 0 16,0 33 0,0-66-16,0 66 15,0-33-15,0 66 16,0-99-16,0 67 15,0-34-15,0 0 16,0 33-16,0-33 16,0 33-16,0-33 15,0 0-15,0 33 16,0-66-16,0 67 15,0-34-15,0 66 16,0-99-16,0 33 16,0 33-16,0-66 15,0 66-15,0 0 16,-33-33-16,33 34 15,0-34 1,0 33 0,0-66-16,-33 66 15,33-33-15,0 0 16,-33 0-16,33 0 15,-33 33-15,33-66 32,0 67-17,0-34-15,-33 0 16,33 0-16,0-33 15,0 33 1,-33 0-16,33 0 16,0 0-16,-33-33 15,0 66-15,33-33 16,0 33-16,-66-33 15,66 1 1,0-1-16,0 0 16,0 0-16,0-33 15,0 33-15,-33 0 16,33 0-1,0-33-15,0 33 16,0 33 0,0-66-16,0 66 15,0-33-15,0-33 16,0 67-16,0-1 15,0-33-15,0 0 16,0 33-16,0 0 16,0-66-16,0 66 15,0-33-15,0-33 16,0 67-16,0-67 15,0 33-15,0-33 16,0 66 0,0-66-16,0 33 15,0 33-15,0-66 16,0 33-16,0 0 15,0 0 1,0-33-16,0 33 31,0 0-15,0 0-1,0-33 17,0 33-32,0 1 15,0-1-15,0-33 16,0 33-1,0 0-15,0 0 16,0 0 0,0 0-16,0-33 15,0 33-15,0-33 16,0 33-16,0 0 15,0 0 1,0-33 0,0 66-1,0-33 1,0 1 15,0-34-31,0 33 31,0 0-31,0 0 16,0-33-16,0 33 47,33-33-32,-33 33-15,0-33 16,0 33-1,0 0-15,33-33 47,0 33 140,-33-33-171,33 0 15,-33 0-15,66 33-1,-66-33-15,66 33 16,-33-33-16,-33 0 16,33 0-16,0 0 15,0 0-15,-33 0 16,33 0-16,1 0 15,32 0-15,-33 33 16,0 0-16,-33-33 16,33 0 77</inkml:trace>
  <inkml:trace contextRef="#ctx0" brushRef="#br0" timeOffset="59845.4229">10848 18190 0,'0'0'125,"0"0"-94,-33 0-15,-33 0-16,0 0 16,-1 0-16,34 33 15,-99-33-15,33 0 16,-33 0-16,32 0 15,1 0-15,33 0 16,0 0-16,33 0 16,0 0-1,0 0 16,-34 0-15,-32 0-16,0 0 16,33 0-16,-33 0 15,-1 0 1,1 0-16,66 0 15,0 0-15,-33 0 16,33 0-16,-33 0 16,0 0-16,-34 66 15,34-66-15,0 0 16,-33 0-16,66 0 15,-66 33-15,32-33 16,1 33-16,-66-33 16,66 0-16,66 0 15,-33 0-15,33 0 16,-66 0-1,66 0-15,-67 0 16,-32 67 0,33-67-16,0 0 15,0 0-15,-67 0 16,67 0-16,-33 0 15,99 0-15,-66 0 32,33 0 14,-66 0-46,-1 0 16,-65 0-16,66 0 16,-33 0-16,32 0 15,1 0-15,33 0 16,33 0-16,-33 0 15,0 0-15,66 0 16,-33 0-16,-1 0 16,1 0-1,33 0 1,-33 0-1,0 0-15,0 0 16,-33 0-16,66 0 16,-33 0-16,-33 0 15,66 0 1,-33 0 15,33 0 94,-66 0-94,66 0-15,-33 0-1,33 0 16,-67 0 16,67 0-31,-33 0-1,33-33 48,-66 33-32,66 0 0,-33 0-15,33 0 15,-66 0 109</inkml:trace>
  <inkml:trace contextRef="#ctx0" brushRef="#br0" timeOffset="62787.5912">11245 2712 0,'0'0'62,"0"0"-15,0 0-31,66 33-16,-33-33 15,33 0 1,0 0-16,0 0 16,-32 0-16,65 0 15,33 0-15,-33 0 16,67 0-16,32 0 15,-66 0-15,100 0 16,-133 0-16,0 0 16,1 0-16,-1 0 15,0 0-15,-33 0 16,0 66-16,-33-66 15,33 0-15,-32 0 16,-1 0-16,-33 0 16,66 0-1,-33 0-15,66 33 16,0-33-16,0 33 15,1-33-15,-1 0 16,-33 0-16,0 0 16,0 0-16,-66 0 15,67 0-15,-1 0 16,-33 0-16,66 33 15,0-33-15,-66 0 16,-33 0-16,66 0 16,1 0-16,-34 0 15,0 0-15,-33 0 16,33 0-16,0 0 15,0 0-15,-33 0 16,33 0 31,0 0-32,0 0 1,-33 0 0,33 0-1,33 0-15,-66 0 16,33 0-1,67 0 17,-100 0-17,66 0 1,-33 0-16,33 0 15,-66 0 1,33 0 0,-33 0-16,66-66 46,-66 66-14,33 0-17,0 0-15,-33 0 16,33 0 77,-33 0-46,33-33-47</inkml:trace>
  <inkml:trace contextRef="#ctx0" brushRef="#br0" timeOffset="782064.7315">18124 5523 0,'0'-33'125,"33"33"-125,0 0 15,33 0-15,0 0 16,-33 0-16,1 0 15,-1 0 1,33 0-16,-33 0 16,66 0-16,-66 0 15,66 0-15,-33 0 16,67 0-16,-67 0 15,33 0-15,0 0 16,-32 0-16,32 0 16,-33 0-16,0 0 15,66 0-15,34 33 16,-67-33-16,0 33 15,33-33-15,34 33 16,-67-33-16,-33 0 16,33 33-16,67-33 15,-34 0-15,66 67 16,-98-67-16,65 33 15,-33 0-15,34-33 16,-67 0-16,33 0 16,-33 0-16,34 0 15,-34 0-15,-66 0 16,66 0-16,-99 0 15,33 0 1,-33 0-16,66 0 16,-32 0-16,-34 0 15,66 0-15,-33 0 16,66 0-16,-66 0 15,66 0-15,0 0 16,-99 0-16,34 0 16,32 0-1,-66 0 1,33 0 15,-33 0-31,66 0 16,-66 0-16,33 0 15,-33 0-15,66 0 16,33 0-16,1 0 15,-1 0-15,-33-33 16,66 33-16,34-33 16,-34-1-16,-66 34 15,0 0-15,-33 0 16,0 0-16,0 0 31,-33 0 375,33 0-391,1-33-15,32 0 16,-66 33-16,33 0 15,33 0-15,-66 0 16,33 0-16,33 0 16,-33-33-16,-33 33 15,33 0 1,0 0-16,0 0 15,34 0-15,-1 0 16,-33 0-16,0 0 16,66-33-16,-33 33 15,0 0-15,0 0 16,34 0-16,-34 0 15,0 0 1,-66-33-16,33 33 16,0-33 93,-33 33-94,0-33 1,0 0 0,0 0-1,0-33 1,0 66-16,0-33 15,-33 33 1,33-67 0</inkml:trace>
  <inkml:trace contextRef="#ctx0" brushRef="#br0" timeOffset="786069.9606">10220 14056 0,'0'0'156,"99"-33"-156,-33 33 15,33 0-15,-66 0 16,66 0-16,-32 0 16,-34 0-16,66 0 15,-99 0-15,33 0 16,33 0-16,-66 0 15,66 0-15,-33 0 16,0 0-16,0 0 16,0 0-16,1 0 15,-1 0-15,33 0 16,-33 0-16,99 0 15,-66 0-15,67 0 16,-67 0-16,33-33 16,-33 33-16,-33 0 15,0-33-15,0 33 31,0 0-15,0 0-16,34-33 16,-1 33-16,0 0 15,-33 0-15,66-33 16,-33 33-16,-33 0 15,0 0-15,1 0 16,-34 0 0,33 0-16,0 0 15,33 0-15,-33 0 16,66 0-16,-66 0 15,66 0-15,1 0 16,-34 0-16,0 0 16,-33 0-16,33 0 15,-33 0-15,0 0 16,0 33-16,34-33 15,-1 0-15,-33 0 16,-33 0-16,66 0 16,-33 0-1,-33 0 16,66 0-15,-66 0-16,33 0 16,-33 0-16,66 0 15,-66 0-15,33 0 16,-33 0 77,67 0-77,-67 0-16,33 33 16,33-33-1</inkml:trace>
  <inkml:trace contextRef="#ctx0" brushRef="#br0" timeOffset="789558.1601">25665 5192 0,'0'0'172,"33"0"-157,0 0-15,0 0 16,-33 0-16,66 0 15,-33 0-15,66 0 16,67-33-16,-34 33 16,-66 0-16,0-33 15,66 33-15,1-33 16,-34 33-16,0-33 15,-33 33-15,34 0 16,-67 0-16,33 0 16,-66 0-16,33 0 15,33-33-15,-66 33 31,33 0-31</inkml:trace>
  <inkml:trace contextRef="#ctx0" brushRef="#br0" timeOffset="790990.242">25665 5192 0,'0'0'31,"0"0"1,0 0-32,33 0 15,0-33-15,-33 0 16,33 33-1,0-33-15,0 33 16,-33 0 0,33 0-1,0-33 1,0 33-16,0-33 15,33 33 1,-33-33-16,-33 33 16,67-33-1,-34 33 1,-33 0 31,33-33-47</inkml:trace>
  <inkml:trace contextRef="#ctx0" brushRef="#br0" timeOffset="792055.3029">25632 5226 0,'33'0'31,"-33"0"0,33 0 16,0 33-47,0-33 16,0 33-1,33 0 1,-66 0-16,33-33 16,66 0-1,-33 66 1,-32-33-16,-1-33 15,0 0-15,33 0 16,-66 33 0,33 0 15,0 0-16,0-33 1,-33 33 15</inkml:trace>
  <inkml:trace contextRef="#ctx0" brushRef="#br0" timeOffset="793694.3967">12700 14420 0,'33'0'16,"-33"0"0,66 0-1,-33 0 1,-33 0-16,66 0 15,-66 0-15,34 0 16,-1 33-16,33 0 16,0-33-16,0 33 15,0 33-15,100-33 16,32 66-16,0-32 15,-198-34 1,67 0-16,-1 0 16,0 33-16,-33-33 15,33 0-15,-33 33 16,0-33-16,-33-33 15,33 33-15,33 34 16,-32-67-16,-1 33 16,0 0-16,-33 0 15,33 0-15,0 0 16,0-33-16,-33 66 15,33-33-15,0 0 16,-33-33-16,33 33 16,-33-33-16,0 33 15</inkml:trace>
  <inkml:trace contextRef="#ctx0" brushRef="#br0" timeOffset="794982.4703">12700 14420 0,'-33'0'78,"33"0"-47,0 33-31,33 0 16,-33 0-16,33 0 15,0 33-15,-33-33 16,33 33-16,0-32 16,-33 32-16,0-66 15,0 33-15,66 0 16,-66 0-1,0 0 1,0 0 0,34-33-1</inkml:trace>
  <inkml:trace contextRef="#ctx0" brushRef="#br0" timeOffset="796144.5368">12733 14387 0,'99'-66'140,"1"66"-124,32-67-16,33 34 16,-165 33-16,99-33 15,-66 33 1,1 0 62,-1 0-63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06.60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13858 12138 0,'0'0'218,"33"0"-218,-33 0 16,66 0-16,-33 0 15,33 0-15,-66 0 16,66 0-16,-66 0 15,33 0-15,0 0 16,0 0-16,0 0 16,-33 0-16,34 0 15,-1 0 1,0 0-1,0 0 1,0 0-16,33-33 16,-66 33-16,33 0 15,0 0-15,0 0 16,-33 0 31,33 0-47,0 0 15,0-33-15,67 33 16,-67 0-1,33 0-15,0 0 16,33 0-16,-66 0 16,66 0-16,-32 0 15,-34 0-15,66 0 16,0 0-16,0 0 15,1 0-15,-1 0 16,-33 0-16,-33 0 16,33 0-16,-33 0 15,0 0-15,0 0 16,34 0-1,-67 0 1,33 0-16,0 0 16,0 0 62,0-33-78,0 33 15,33 0-15,0 0 16,-33 0-1,33 0-15,34 0 16,-34 0-16,-66 0 16,33 0-16,0 0 15,0 0 1,-33 0-1,33 0-15,0 0 16,0 0-16,-33 0 16,33 0-16,0 0 15,0 0 282,-33 0-297,33 0 15,34 0-15,-34 0 16,33 0-16,0 0 15,-33 0-15,0 0 16,-33 0-16,33 0 343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11.79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7441 9723 0,'0'0'187,"33"0"-171,34 0-16,-67 0 15,66 0-15,-33 0 16,33 0-16,0 0 15,0 0 1,-33 0-16,100 0 16,-34 0-16,-66 0 15,66 0-15,-66 0 16,33 0-16,1 0 15,32 0-15,0 34 16,-66-34-16,33 0 16,66 33-16,-98-33 15,32 0-15,-33 0 16,66 0-16,-99 0 15,33 0-15,66 0 16,0 0-16,-32 0 16,-1 0-16,-33 0 15,33 0-15,0 0 16,0 0-16,-33 0 15,-33 0-15,67 0 16,-34 0-16,33 0 16,-66 0-16,33 0 15,-33 0-15,66 0 16,-33 0-16,33 0 15,-33 0 1,33 0-16,1 0 0,-1 0 16,-66 0-16,33 0 15,0 0 1,0 0-16,-33 0 15,33 0 17,0 0-17,0 0-15,-33 0 31,33 0-15,0 0-16,0 0 16,-33 0 46,66 0-46,-32-33-16,32-1 15,-66 34-15,33 0 16,0 0-16,0 0 62,-33 0-46,33 0 15,0 0 16,0 0-47,-33 0 15,33-33 266,-33 0-265,-33 33-1,33 0 1,-33-33-16,33 33 31,-66 0-31,66 0 16,-33 0-16,-33 0 15,66 0-15,-66 0 16,-1 0-16,67 0 16,-33 0-16,-33-33 15,66 33-15,-66 0 16,0 0-16,-66-66 15,132 66-15,-67 0 16,67 0-16,-33 0 16,33 0-16,-66 0 15,66 0 1,-66 0-16,33 0 15,33 0-15,-33 0 16,0 0 0,0 0-1,33 0 1,-66 0-1,0 0-15,32 0 16,1 0-16,-33 0 16,66 0-16,-66 0 15,33 0-15,33 0 16,-66 0-1,66 0-15,-33 0 16,-33 0-16,66 0 16,-33 0-16,-1 0 15,1 0 1,33 0-1,-66 0 1,33 0-16,0 0 0,0 0 16,0 0-16,0 0 15,0 0 1,-33 0-16,33 0 15,33 0-15,-67 0 16,34 0 0,33 0-1,-66 0 1,33 0-1,-33 0-15,0 0 16,-33 33-16,66-33 16,-34 0-16,34 0 15,33 0-15,-33 0 16,33 0-16,-33 0 47,0 0-32,33 0 1,-33 0-16,-33 0 15,66 0-15,-66 0 16,66 0 0,-33 0 30,33 0-30,-66 0 31,66 0-47,-33 0 15,33 0-15,-67 0 16,34 0-16,33 0 16,-66 0-16,66 0 31,-33 0-16,33 0-15,-66 0 16,66 0 0,-33 0 30,33 0-46,-66 0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21.45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15842 9525 0,'0'0'188,"0"0"-188,33 0 15,0 33 1,0-33-1,-33 0-15,66 0 16,-33 0-16,0 33 16,1-33-16,32 0 15,-33 0-15,-33 0 16,33 0-16,0 33 15,33-33 1,-66 0 0,33 0-16,0 0 15,0 0-15,-33 0 16,33 0-16,0 0 15,0 0-15,-33 0 16,67 0-16,-34 0 16,0 0-16,0 0 15,0 0-15,-33 0 16,66 0-16,-33 0 15,0 0-15,-33 0 32,33 0 30,0 0-62,0 0 16,0 0-16,1 0 15,-1 0-15,-33 0 16,33 0 93,-33 0-109,0 0 16,0-33-16,0-33 15,-33 33-15,0 33 16,33 0-1,-67 0 1,67 0 0,-33-33-16,33 33 15,-66 0-15,66 0 16,-33 0-16,33 0 15,-66 0-15,66 0 16,-33 0-16,-33-33 16,66 33-16,-66 0 15,-1-33-15,34 33 16,-66-33-16,66 33 15,-33 0-15,66 0 16,-33 0-16,-33 0 16,33 0-16,33 0 15,-33 0-15,0 0 16,-1 0-1,34 0 1,-33 0 0,0 0-16,0 0 171,33 0-124,-33 0-31,0 0-16,0 0 15,33 0 1,-66 33-16,33-33 31,33 33 0,-66-33-31,66 0 16,-33 33 77,33 0-77,0-33 0,0 33-1,0 0 1,0 0-1,0-33 1,0 33 0,0 0-1,0 0 1,0 0-1,33-33-15,-33 67 16,33-67 0,-33 0-1,33 33-15,-33-33 31,66 33-31,-66-33 16,33 0 0,0 0-16,-33 0 15,33 33-15,-33-33 16,33 0-16,-33 0 15,33 0 17,33 0-32,-32 0 15,32 0-15,0 0 16,-33 0-16,-33 0 15,33 0 1,0 0 0,0 0-16,-33 0 15,66 0-15,0 0 16,-33 0-16,-33 0 15,34 0-15,32 0 16,0-33-16,-66 33 16,66 0-16,-33 0 15,0 0-15,-33 0 16,33 0-16,-33 0 31,33 0-15,0 0-16,-33 0 15,33 0-15,34 0 16,-67 0-16,33 0 15,0 0-15,0 0 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25.52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17694 12138 0,'0'0'125,"33"0"-109,-33 0-16,99 0 15,1 0-15,-34 0 16,0 0-16,0 0 16,-33 0-16,-33-33 15,33 33-15,0 0 16,0 0-1,-33 0-15,33 0 16,0 0-16,0 0 16,-33 0-16,34 0 15,-1 0 1,0 0-16,-33 0 15,33 0-15,0 0 16,0 0-16,-33 0 16,33 0-16,0 0 15,0 0-15,-33 0 16,33 0-1,33 0 17,-33 0 14,-33 0 17,0-66-16,0 66-47,0-67 15,0 34-15,0 0 16,0 0-16,0 0 15,0 0 1,0 33 46,-33-33-46,33 33 0,-66 0-1,66 0-15,-33 0 16,-33 0-16,66 0 15,-33 0-15,0 0 16,-33 0-16,33 0 16,-34 0-16,67 0 15,-99 0-15,66 0 16,-66 0-16,99 0 15,-99 0-15,66 0 16,33 0-16,-33 0 16,0 0-16,-1 0 15,34 0 1,-33 0-1,0 0 1,0-66-16,-33 66 16,33 0-1,0 0-15,0 0 16,33 0-1,-33 0 63,0 0-46,33 0-1,0 33-16,0 0-15,0-33 16,0 33 0,0-33-1,0 66-15,0-66 16,0 33-16,0-33 15,0 66 1,0-66 0,0 33 15,0 34 16,0-34-32,33 0 1,-33-33 15,0 33-15,0-33 15,33 33-31,0 0 15,0 0 17,-33 0-17,33-33 16,0 0-15,0 0 0,-33 0-1,66 0 1,1 0-16,32 0 15,-66 0-15,33 0 16,0 0 0,-33 0-16,-33 0 15,33 0 1,0 0 15,0 0-15,-33 0-16,67 0 15,-1 0-15,-66 0 16,33 0-16,0 0 15,0 0 1,-33 0 15,33 0-15,0 0-16,0 0 15,-33 0-15,33 0 16,0 0-16,0 0 16,-33 0-1,33 0 1,0 0-1,1 0 1,-34 0 0,33 0-1,0-33 16,-33 33 1,33-33-32,-33 33 15,0-33 1,0 0 31,0-33-1,-33 66-14,0 0-32,33 0 15,-67 0 1,1-33-16,33 33 15,0-33-15,0 33 16,0 0 0,-33-34-16,66 34 15,-33 0-15,33 0 16,-66-33-16,66 33 15,-33 0 1,0 0-16,-1 0 16,34 0-1,-33 0 1,33 0-16,-33 0 15,0 0 1,33 0 15,-33 0 78,33 0-77,-33 0-32,0 0 15,33 0-15,-33 0 16,33 0 15,-66 0-15,66 0-1,-33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6:42.35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9525 16570 0,'0'0'281,"66"0"-281,-33 0 0,0 0 15,0 0 1,0 0-16,1 0 15,32 0-15,-33 0 16,33 0-16,-33 0 16,0 0-16,0 0 15,-33 0 1,33 0-1,0-34 1,66 1-16,34 33 16,131 0-16,-98 0 15,32 0-15,-66 0 16,1 0-16,-34 0 15,-66 0-15,0 0 63,33 0-32,-33 0-15,67 0-16,-1 0 15,-66 0-15,66 0 16,0-33-16,-66 33 15,33 0-15,-32 0 16,-34 0-16,33 0 16,0 0 46,0 0-62,0 0 16,66 0-16,-66 0 15,66 0-15,-33 0 16,-32 0-16,32-33 15,-33 33-15,-33 0 32,33 0-1,0 0-16,-33 0-15,33 0 16,0 0 0,0 0-16,0 0 31,0 0 0,33 0-15,-32 0-16,-34 0 15,66 0-15,-33 0 16,0 0-16,0 0 15,0 0-15,0 0 16,0 0-16,0 0 16,0 0-16,0 0 15,0 0 1,-33 0-1,33 0-15,34 0 16,-67 0-16,99 0 16,-66 0-16,-33 0 15,66 0-15,-33 0 16,-33 0-16,66 0 15,-66 0 1,33 0 46,-33 0-62,66 0 16,-66 0 171,-33 0-171,33 0-1,-33 0-15,33 0 16,-66 0-16,33 0 16,33 0-16,-33 0 15,0 0 1,-33 0-16,66 0 15,-66 0-15,0 33 16,32-33 0,1 0-16,0 0 15,0 0 1,0 0-16,33 33 15,-33-33-15,-33 0 16,33 0-16,-33 33 16,33-33-16,-33 0 15,32 0-15,1 0 16,-33 0-16,66 0 15,-66 0-15,33 0 16,0 0-16,-33 0 16,0 0-16,-1 0 15,34 0-15,-66 0 16,33 0-16,-33 0 15,33 0-15,33 0 16,-34 0-16,-32 0 16,33 0-16,66 0 15,-66 0 1,33 0-16,-33 0 15,66 0-15,-66 0 16,-1 0-16,67 0 16,-33 0-16,-66 0 15,33 0-15,33 0 16,-33 0-16,0 0 15,-1 0-15,34 0 16,0 0-16,-33 0 16,66 0-16,-33 0 15,0 0-15,0 0 16,33 0-1,-33 0 1,0 0-16,0 0 16,0 0-16,-33 0 15,32 0-15,-32 0 16,66 0-16,-33 0 78,33 0-63,-66 0-15,66 0 16,-33 0-16,-99 0 16,132 0-16,-66 0 15,33 0 1,33 0 31,-67 0-32,34 0 1,-33 0-16,33 0 15,-33 0-15,0 0 16,66 0-16,-33 0 16,0 0-16,0 0 124,33 0-108,-33 0 0,-1 0-1,1 0 1,33 0 31,-33 0-47,-33 0 15,66 0 1,-66-33 62,66 33 140,66 0-202,-33 0-16,0 0 15,0 0-15,34-33 16,-1 33-16,0 0 16,-33 0-16,33-33 15,-33 33-15,0 0 16,33 0-16,-33 0 15,34-33-15,-34 33 16,33 0-16,0 0 16,-66 0-1,66 0-15,0 0 16,-66 0-16,66 0 15,-66 0 1,100 0 0,-34 0-16,-33 0 15,0 0-15,-33 0 16,33 0 31,0 0-32,0 0-15,-33 0 16,33 0-1,33 0 17,-33 0-32,100 0 15,131 0-15,-65 0 16,-100 0-16,33 0 15,-33 0-15,-66 0 16,1 0 46,-1 0-46,0 0 0,0 0-16,66 0 15,0 0-15,33 0 16,-32 0-16,32 0 15,-33 0-15,0 0 16,1 0-16,-100 0 16,66 0-16,-66 0 15,33 0 16,-33 0-15,33 0-16,0 0 16,0-33-16,-33 33 109,33 0 62,0 0-155,0 0 0,0 33-1,0-33 1,-33 0-1,34 33 17,-34-33-17,66 33 1,-66-33-16,33 33 15,-33-33 141,0 33 110,0-33-251,-66 34-15,66-34 16,-67 0-16,34 0 15,33 0-15,-33 0 16,0 0-16,0 0 16,0 0-16,0 0 15,-33 0-15,66 0 16,-66 0-1,33 0-15,33 0 16,-66 0-16,32 0 16,1 0-1,-33 0-15,66 0 16,-33 0-1,33 0 32,-66 0-47,33 0 16,-33 0-16,33 0 15,33 0-15,-33 0 16,0 0-16,-1 0 16,1 0-1,0 0-15,0 0 16,0 0-16,0 0 15,0 0-15,33 0 16,-66 0 0,0 0-16,0 0 15,33 0-15,-34 0 16,1 33-16,0-33 15,33 33-15,-66-33 16,33 0-16,33 0 16,0 0-1,-1 0-15,-32 0 16,33 0-16,33 0 15,-33 0-15,0 0 16,0 0 0,-33 0-16,33 0 15,-33 0-15,-1 0 16,1 0-16,33 0 15,0 0-15,0 0 16,33 0 0,-33 0-1,0 0 16,-33 66-31,66-66 16,-66 0 0,33 0-16,-67 0 15,100 0-15,-33 0 16,-66 0-16,66 0 15,0 0 1,-33 0-16,66 0 16,-66 0-1,33 0-15,33 0 16,-67 0-16,1 0 15,0 0-15,33 0 16,0 0-16,0 0 16,0 0 77,33 0-77,-33 0-1,0 0-15,0 0 16,-33 0-16,-34 0 16,34 0-16,66 0 15,-33 0 375,33-33-359,-33 0-15,33 0 0,0 33-1,0-33 1,0-1-1,0 1 1,0 33 0,0-33-1,0 0 16,0 0 32,0 33-1,33 0-15,33-33-31,-66 33-16,66 0 15,-33 0-15,-33 0 16,67 0-16,-67 0 15,33 0 1,-33 0-16,66 0 16,-66 0-16,33 0 15,-33 0-15,66 0 16,-66 0-16,33 0 15,-33 0 1,66 0 0,-33 0-1,0 0 1,0 0-1,-33 0-15,34 0 16,65 0-16,33 0 16,-99 33-1,66-33-15,1 0 16,-34 0-16,-33 0 15,0 0-15,-33 0 47,33 0-47,33 0 16,33 33-16,-66-33 15,67 0-15,-1 0 16,0 33-16,-33-33 16,-33 0-16,33 0 15,1 0-15,-1 0 16,-66 0-16,66 0 15,-33 0 17,-33 0-17,66 0-15,33 0 16,0 0-16,1 0 15,32 0-15,-33 0 16,-33 0-16,0 0 16,-32 0-1,-34 0-15,33 0 47,0 0-31,0 0-16,0 0 15,0 0-15,33 0 16,0 0-16,-33 0 15,-33 0-15,33 0 78,34 33-62,-67-33 0,66 0-1,-33 0-15,33 33 16,-33-33-16,-33 0 15,66 0-15,0 34 16,-66-34-16,33 0 16,67 33-1,-34 0-15,-66-33 16,66 33-16,-33-33 15,0 0 1,-33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7:10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15048 0,'-33'0'218,"-100"0"-218,-65 0 16,66 0-16,32 33 16,-65-33-16,66 0 15,33 0-15,33 0 16,-1 0-16,1 0 15,33 0 48,-66 0-48,0 0-15,66 0 16,-33 0-16,0 0 16,0 33 249,33 0-265,0 0 15,0 1-15,0-1 16,0 0-16,0 33 16,0-66-16,0 66 15,0-33-15,0-33 16,0 33-16,0 0 15,0 0 1,0-33-16,0 66 16,0-33-16,0 1 15,0-34-15,0 66 16,0-33-1,0 33-15,0-33 16,0 33-16,0-33 16,0 66-16,0-99 15,0 34-15,0 65 16,0-99-16,0 66 15,0-33-15,0 0 16,0 0-16,0 0 16,0-33-16,0 66 15,0 0-15,0-66 16,0 67-16,0-67 15,0 33-15,0-33 16,0 66-16,0-33 16,0-33-16,0 66 15,0-66-15,0 33 16,0-33-16,0 66 15,0-33-15,0 0 16,0 0-16,0 1 16,0-1-16,0 0 15,0 0-15,0-33 16,0 33 15,0 0 63,33 0-94,-33-33 15,33 33 1,-33 0-16,0 0 15,33-33-15,-33 33 32,0-33-1,0 33-31,33-33 31,-33 33 297,33 0-313,-33 1 16,33-1-31,-33-33 94,0 33-47,0-33-32,0 33-15,33-33 16,-33 33 0,33 0-1,-33 0-15,0-33 16,0 33-1,34 0 1,-34 0 0,33 0 77,-33 0-93,33-33 16,33 67-1,-66-34-15,33-33 63,0 0-1,-33 0-15,33 0-16,33 0 0,-33 0-31,33 0 16,1-33-16,32 33 16,-33-34-16,0 1 15,33 33-15,1 0 16,-67 0-16,33-33 15,0 33-15,0 0 16,-66 0-16,66-33 16,0 33-16,-66 0 15,66 0-15,-32 0 16,-1 0-16,0 0 15,33 0-15,33 0 16,-66 0-16,33 0 16,-33 0-16,67 0 15,-67 0-15,66 0 16,-66 0-16,33 0 15,-66 0-15,33 0 16,0 0-16,0 0 16,0 0-16,0 0 15,0 0-15,1 0 16,65 0-1,0 0-15,-66 0 16,33 0-16,33 0 16,1 0-16,-1 0 15,-33 0-15,0 0 16,33 0-16,1 0 15,-1 0-15,-33 0 16,66 0-16,-33 0 16,67 0-16,-67 0 15,33 0-15,-32 0 16,-34 0-16,33 0 15,0 0-15,-66 0 16,66 0-16,-65 0 16,65 0-16,0 0 15,0 0-15,-33 0 16,67 0-16,-34 0 15,33 0-15,34 0 16,-34 0-16,0 0 16,0 0-16,34 0 15,-67 0 1,0 0-16,33 0 15,-98 0-15,65 0 16,-66 0-16,33 0 16,-33 0-16,33 0 15,-33 0-15,0 0 16,33 0-16,1 0 15,32 0-15,-33 0 16,0 0-16,0 0 16,34 0-16,-34 0 15,33 0-15,0 0 16,-33 0-16,0 0 15,34 0-15,-34 0 16,0 0-16,66 0 16,-66 0-16,34 0 15,-100 0-15,66 0 16,-33 0-16,0 0 15,0 0-15,-33 0 16,66 0-16,33 0 16,-33 0-16,1 0 15,32 0 1,33 0-16,-33 0 15,34 0-15,32 0 16,-33 0-16,1 0 16,-34 0-16,-66 0 15,0 0-15,33 0 16,-66 0-1,33 0-15,0-33 16,0 33-16,-33 0 16,66-33-16,34 33 15,-1 0-15,33 0 16,0 0-16,1-33 15,-1 33-15,33 0 16,-32 0-16,-1 0 16,-33 0-16,33 0 15,-65-33-15,32 33 16,-33 0-16,-33 0 15,0-33-15,0 33 16,0 0-16,0-33 16,34 33-16,-1 0 15,33 0 1,0 0-16,33-33 15,1 0-15,32 33 16,-33 0-16,1 0 16,-1 0-16,0 0 15,34 0-15,-67 0 16,0 0-16,0 0 15,0 0-15,-65 0 16,32 0-16,-33 0 16,0 0-16,0 0 15,33-67-15,-33 67 16,66 0-16,-33 0 15,67 0-15,65 0 16,34 0-16,-1 0 16,1 0-16,-100 0 15,0 0-15,-66 0 16,34 0-16,-67 0 15,0 0-15,0 0 16,-33 0 0,66 0-1,0 0 1,33 0-16,67 0 15,-1 0-15,0 0 16,67 0-16,-166 0 16,66 0-16,-98 0 15,-1 0 1,0 0 62,66 0-78,-33 0 15,0 0-15,33 0 16,34 0-16,-34 0 16,33 0-16,-66 0 15,34 0-15,-34 0 16,0 0-16,0 0 15,-33 0-15,0 0 47,33 0-16,-33 0-31,34 0 16,32 0-16,-66 0 16,66 0-16,-99 0 15,33 0-15,-33 0 141,0-33-141,0 0 15,0 0-15,0 0 16,0-33-16,0 33 15,0-33-15,0 66 16,0-33-16,0-33 16,0 33-16,0-34 15,0 34 1,0 33-16,0-33 15,0 0-15,0 0 16,0 0-16,0-33 16,0 33-16,0-33 15,0 33-15,0-34 16,0 1-16,0 66 15,0-66-15,0 33 16,0-33-16,0 66 16,0-66-16,0 33 15,0 33 1,0-33-16,0 0 15,0 0-15,0 33 16,0-34-16,0 1 16,0 0-16,0 33 15,0-33-15,0 0 16,0 0-1,0 33 1,0-33 0,0 0 15,0 33-31,0-33 15,-33 33-15,33-33 16,0 33-16,0-66 16,-33 66-16,0-33 15,33 33 1,0-67 46,-33 67-46,33-33-1,0 33-15,0-66 16,0 66-16,-33-66 16,0 66-1,0 0 188,-100 0-187,34 0-16,-33 0 15,-1 0-15,-65 0 16,99 0-16,-33 0 15,32 0-15,1 0 16,33 0-16,-33 0 16,-34 0-16,133 0 15,-33 0-15,-33 0 16,-33 0-16,33 0 15,-33 0-15,-1 0 16,1 0-16,-33 0 16,0 0-16,-67 0 15,100 0 1,-33 0-16,99 0 15,-67 0-15,67 0 16,33 0-16,-66 0 16,66 0-1,-66 0 1,0 0-1,33 0-15,-33 0 16,-1 0-16,-65 0 16,66 0-16,-33 0 15,33 0-15,-67 0 16,1 0-16,33 0 15,0 0-15,-67 0 16,133 0-16,-33 0 16,-33 0-16,66 0 15,33 0-15,-33 0 16,-33 0-16,33 0 15,-1 0-15,-65 0 16,33 0-16,33 0 16,-66 0-16,0 0 15,32 0 1,-32 0-16,33 0 15,0 0-15,0 0 16,0 0-16,-1 0 16,1 0-16,0 0 15,0 0-15,0 0 16,-33 0-16,66 0 15,-67 0-15,1 0 16,33 0-16,-66-66 16,33 66-16,32 0 15,1 0-15,-66-33 16,66 33-16,0 0 15,33 0-15,-1 0 16,-32 0-16,0 0 16,-33 0-16,66 0 15,-33 0-15,-33 0 16,32 0-16,-32 0 15,0 0-15,33 0 16,-66 0-16,-1 0 16,-32 0-16,33 0 15,-1 0 1,34 0-16,0 0 15,-33 0-15,65 0 16,1 0-16,-33 0 16,66 0-16,0 0 15,-66 0-15,33 0 16,32-33-16,-65 33 15,0 0-15,0 0 16,-34-66-16,1 33 16,-33 33-16,33 0 15,-1 0-15,34 0 16,33 0-16,0 0 15,33 0-15,0 0 16,0 0 0,33 0-1,-67 0-15,34 0 16,-33 0-16,0 0 15,-33 0-15,0 0 16,-34 0-16,67 0 16,-33 0-16,0 0 15,66 0-15,-34 0 16,34 0-1,-66 0-15,99 0 16,-33 0-16,0 0 16,0 0-1,33 0-15,-33 0 16,0 0-16,0 0 15,0 0-15,-33 0 16,-34 0-16,34 0 16,-66 0-16,33 0 15,-67 0-15,67 0 16,-33 0-16,33 0 15,-67 0-15,1 0 16,33 0-16,-1 0 16,34 0-16,33 0 15,0 0-15,33 0 16,-67 0-16,1 0 15,33 0-15,0 0 16,33 0-16,-33 0 16,66 0-16,-33 0 296,33 0-280,-66 0-16,32 0 140,1 33-124,33-33 15,-33 33-31,0-33 15,-99 33-15,132 0 16,-99 0-16,33-33 16,-34 66-16,67-33 15,0-33-15,0 0 16,0 0-16,-33 0 15,0 33-15,33-33 16,-33 33-16,32-33 16,1 0-16,-33 0 15,0 33 1,33-33-1,0 0-15,-66 0 16,33 33-16,-1-33 16,-65 0-16,33 33 15,33-33-15,-33 0 16,65 0-16,-32 0 15,33 0-15,33 0 16,-66 0-16,33 0 16,-66 0-16,66 0 15,-66 0-15,32 0 16,1 0-16,-66 0 15,33 0-15,0 0 16,65 0-16,34 0 172,-33 0-126,33 0-30,-66-66-16,66 66 16,0-66-16,0 66 15,0-33-15,-33-33 16,0 66-16,33-33 15,0 0 32,-33 33-47,33-33 16,-33 33-16,0-66 15,-33 66-15,33-67 16,0 67-16,0 0 31,-1-33 32,-32 0-48,33 33-15,0 0 16,33-33-1,0 33 422,33 0-406,-33 0 32,33 0-48,-33 0 1,66 0 0,-66 0-1,34 0 16,-34 0-15,66 0 0,0 0-1,-33 0 1,0 0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50.610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14618 5060 0,'0'0'359,"33"0"-359,0 0 15,67 0-15,-100 0 16,66 0-16,0 0 16,-66 0-16,33 0 15,0 0 1,0 0 77,-33 0-61,33 0-17,0 0 1,-33 0-1,33 0 1,0 0 0,34 0-16,-67 0 15,33 0-15,0 0 16,0 0-16,-33 0 15,66 0-15,-33 0 16,33 0 0,-66 0-16,33 0 46,-33 0-30,66 0-16,-33 0 31,34 0-15,-34 0-16,-33 0 15,66 0-15,-33 0 16,0 0-16,0 0 16,33 0-16,33 0 15,-66 0-15,34 0 16,-1 0-16,-33 0 15,0 0-15,-33 0 32,66 0 14,-33 0-30,66 0-16,-66 0 16,-33 0-16,67 0 15,-1 0-15,-33 0 16,0 0-16,-33 0 15,33 0 1,0 0 15,0 0-15,-33 0 46,33 0-46,33 0-16,-33 0 15,33 0-15,-32 0 16,32 0-16,-66 0 16,33 0-16,0 0 15,0 0-15,-33 0 16,33 0-1,0 0-15,0 0 63,-33 0-48,33 0-15,0 0 16,0 0 0,-33 0-1,33 0 1,0 0 15,1 0-15,-34 0-1,66 0-15,0 0 16,-66 0-16,66 0 15,-33 0-15,-33 0 16,33 0 15,0 0 16,0 0-31,-33 0-1,33 0 1,0 33 249,-33-33-249,-33 0-1,33 0 16,-33 33-15,33-33 31,-66 0-32,33 0 1,33 0-16,-66 0 16,33 0-16,-33 0 15,33 0-15,33 0 16,-33 0-16,-1 0 15,1 0-15,33 0 16,-33 0-16,0 0 16,0 0-16,0 0 15,0 0-15,-33 0 16,0 0-16,66 0 15,-33 0-15,0 0 16,0 0 0,-34 0-1,1 0 1,33 0-16,-33 0 15,0 0-15,0 0 16,33 0-16,-33 0 16,-1 0-1,34 0-15,-33 0 16,0 0-16,0 0 15,0 0-15,66 0 16,-33 0 0,0 0 15,0 0-31,-1 0 15,-32 0-15,33 0 16,-99 0-16,66 0 16,33 0-16,-33 0 15,-1 0-15,1 0 16,33 0-16,-33 0 15,0 0-15,66 0 16,-33 0 0,0 0-16,0 33 15,-33-33 16,66 0-15,-100 0-16,34 0 16,0 0-1,0 0-15,0 0 16,66 0-16,-33 0 15,0 0 126,0 33-141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55.23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11774 3969 0,'0'0'249,"33"0"-249,165 0 16,-98 0-16,65 0 15,-33 0-15,1 0 16,32 0-16,-99 0 16,-33 0-16,0 0 15,0 0-15,-33 0 47,67 0-31,-1 0-16,-33 0 15,33 0-15,0 0 16,0 0-16,-33 0 15,33 0-15,1 0 16,-1 0 0,-33 0-16,-33 0 15,33 0-15,0 0 63,66 0-48,-33 0-15,33 0 16,34 33-16,-67-33 15,0 0-15,-66 33 16,33-33 0,0 0 30,0 0-46,33 0 16,1 0-16,-1 33 16,-33-33-16,66 33 15,-99-33-15,33 0 16,0 0-16,0 0 62,0 0-62,0 33 16,34-33-16,-67 0 15,66 0-15,0 0 16,-33 0-16,-33 0 16,33 0-16,0 33 156,0-33-156,-33 33 171,0 0-124,-66-33-31,33 0-1,-66 0-15,66 66 16,-34-66-1,1 0-15,33 0 16,0 0-16,-33 34 16,0-34 30,0 0-46,33 0 16,-67 0 0,1 0-16,33 0 15,-33 0-15,66 0 16,-33 0-16,33 0 15,-34 0-15,67 0 16,-33 0-16,0 0 16,0 0 15,33 0-31,-33 0 15,-33 0-15,0 0 16,0 0-16,-34 0 16,34 0-16,0 0 15,66 0-15,-33 0 16,0 0-1,0 0 1,33 0-16,-66 0 16,33 0-1,0 0 16,33 0 16,-33 0-16,0 0 1,-1 0 14,34 0-30,-33 0-16,-33 0 16,33 0-16,-33-34 15,33 34-15,-33 0 16,33-33-16,0 33 15,0 0-15,-1 0 16,1 0-16,-33 0 16,33 0-16,0-33 15,33 33 1,-33 0-16,0 0 15,-33 0-15,66 0 16,-33 0 0,33 0-16,-33-33 234,33 33-203,-66 0-16,-1 0-15,34-33 16,0 33 0,33 0 77,0-33-46,0 33-47,33-33 16,33 0-1,-32 33-15,-34 0 16,66 0-16,0-66 15,33 33 1,-66 33-16,33 0 16,-66 0-16,33 0 15,67-33-15,-67 33 16,0 0-16,33 0 15,33 0-15,33 0 16,-99 0 0,34 0-16,-34 0 15,33 0-15,-66 0 16,33 0-16,33 0 15,-66 0-15,66 0 16,0 0-16,34 0 16,-67 0-16,33 0 15,33 0-15,-66 0 16,0 0-16,0 33 15,0-33-15,0 0 16,-33 0-16,33 0 16,0 0-16,1 0 15,-34 0-15,33 0 16,0 0-1,0 0-15,0 0 16,0 0-16,0 0 16,-33 0-16,66 0 15,-33 0-15,0 0 16,-33 0-1,33 0 1,0 0 0,1 0-1,32 0-15,-33 0 16,-33 0-16,99 0 15,-33 0-15,0 0 16,0 0-16,-33 0 16,1 0-16,-1 0 15,0 0-15,-33 0 16,33 0-1,0 0 1,-33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4:32.080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3340 7243 0,'0'-33'297,"33"33"-282,1 0-15,-1 0 16,33 0-16,-33 0 16,66 0-16,-66 0 15,33 0-15,-33 0 16,67 0-16,-67 0 15,0 0-15,0 0 16,-33 0-16,33 0 16,0 0-16,0 0 15,-33 0-15,66 0 16,-33 0-16,-33 0 15,66 0-15,-33 0 16,0 0-16,-33 0 16,67 0-1,-34 0-15,-33 0 16,66 0-16,0 0 15,-33 0-15,0 0 16,0 0-16,33 0 16,-66 0-16,33 0 15,34 0-15,-67 0 16,33 0-16,0 0 15,0 0 1,0 0-16,0 0 16,33 0-16,33 0 15,-66 0-15,34 0 16,-34 0-16,-33 0 15,66 0 32,-33 0-31,0 0-16,33 0 15,-66 0-15,33 0 16,0 0 62,-33 0-62,33 0-16,0 0 15,0 0 1,-33 0 15,33 0 63,1 0-63,-1 0 250,-33 0-266,33 0 1,0 0-1,0 0 17,-33 0-17,33 0 1,0 0 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4:35.36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4895 8367 0,'0'0'203,"33"0"-188,33 0-15,33 0 16,-33 0-16,34 0 15,-67 0-15,0 0 16,33 34-16,-66-34 16,66 0-1,-66 0 1,33 0-16,-33 0 15,66 0-15,-33 0 16,0 0-16,0 0 16,-33 0-16,34 0 15,-34 0-15,66 0 16,-66 0-1,33 0-15,-33 0 16,66 0-16,-33 0 16,0 0-16,0 0 15,0 0-15,0 0 16,0 0-1,0 0-15,0 0 32,1 0-32,-1 0 15,-33 0-15,33 0 16,0 0-16,0 0 15,-33 0 1,33 0 15,0 0-15,0 0-16,-33 0 15,33 0-15,0 0 16,0 0-16,-33 0 16,33 0 15,0 0-16,1 0 1,-34 0-16,33 0 16,0 0-1,0 0 16,-33 0-15,33 0 0,0 0-16,0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4:57.65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11112 8202 0,'100'0'156,"65"33"-140,0-33-16,133 66 16,-33-33-16,32 0 15,-32-33-15,-34 34 16,-98 32-16,-1-66 15,-33 0-15,-99 0 16,33 0-16,-33 33 203,0-33-188,-33 0 1,33 0-16,-33 0 16,-33 0-16,0 0 15,66 0-15,-33 0 16,0 0-16,0 0 15,33 0-15,-66 0 16,-1 0-16,-32 0 16,33 0-16,-33-33 15,-34 0-15,1 0 16,99-1-16,-66 34 15,99-33-15,-33 33 16,0 0 0,0-33-16,33 33 15,-33-33-15,0 33 16,-1-33-16,34 33 15,-66 0-15,33 0 16,33-33 0,-33 33 108,0 0-77,0 0-31,0 0-16,-33 0 15,-33 0-15,32 0 16,-32 0 0,99 0-16,-33 0 15,0 0-15,0 0 16,33 0-1,-33 0 1,0 0 0,0 0-1,0 0-15,33 33 16,-66-33-16,32 33 15,-32 0 1,66-33-16,-33 33 16,33 0 124,0-33-124,0 0-16,33 0 15,0 0-15,0 0 16,1 0-16,-1 0 15,33 0-15,33 0 16,0 0-16,-66 0 16,67 0-16,-67 0 15,33 0-15,-66 0 16,33 0-1,-33 0-15,66 0 16,-66 0-16,33 0 16,99 0-16,-132 0 15,66 0-15,-32 0 16,-34 0-16,33 0 62,0 0-62,0 0 16,-33 0-16,66 0 15,0 0-15,0 0 16,-66 0 15,33 0 16,33 0-31,-66 0-1,33 0 1,1 0-1,-1 0-15,-33 0 16,33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5:01.21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16173 2051 0,'0'0'94,"33"0"-79,33 0-15,33 0 16,-66 0-16,99 0 15,-32 0-15,-1 0 16,0 0 0,-33 0-16,33 0 0,-99 0 15,67 0 1,-34 0-16,0 0 15,0 0-15,0 0 16,0 0 0,-33 0-16,33 0 15,33 0-15,-33 0 16,33 0-16,-33 0 15,-33 0-15,67 0 16,-67 0 15,33 0-15,-33 0-1,66 0-15,-66 0 16,0 0 202,0 0-218,-66 0 16,0 0-16,-1 33 16,-32-33-16,66 0 15,-33 0-15,33 0 16,-66 0-16,66 0 15,-34 0-15,34 0 16,-66 0-16,66 0 16,-33 0-16,33 0 15,33 0-15,-33 0 16,0 0-16,0 0 15,33 0-15,-33 0 16,0 0-16,-1 0 31,34 0-15,-33 33 77,0-33-77,0 33 0,33 0 30,0-33 1,0 33-31,0 0-1,33-33-15,0 0 16,34 0 0,-1 0-16,33 66 15,0-66-15,66 33 16,-65-33-16,-1 0 15,-33 0-15,0 0 16,-66 0-16,33 0 16,0 0-1,0 0 1,-33 0-16,33 0 15,1 33 1,-1-33-16,33 0 16,-33 0-16,-33 0 15,66 0 1,-66 0 187,-66 0-188,-66 0-15,32 0 16,34 0-16,0 0 15,-33 0-15,0 0 16,32 0-16,34 0 16,-66 0-16,33 0 15,0 0-15,0 0 16,66 0-16,-33 0 15,0 0 1,0 0-16,-1 0 16,1 0-16,-33 0 15,66 0-15,-33 0 16,0 0 15,0 0-15,33 0-16,-66 0 15,33 0 1,33 0-16,-33 0 15,0 0-15,-33 0 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5:31.10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4829 9393 0,'0'-33'187,"99"33"-172,0 0-15,-33 0 16,33 0-16,-65 0 16,32 0-16,-33 0 15,-33 0-15,66 0 16,-33 0-1,0 0-15,-33 0 16,33 0-16,33 0 16,0 0-16,-33 0 15,34 0-15,-1 0 16,-66 0-16,66 0 15,0 0-15,0 0 16,-66 0-16,66 0 16,-33 0-16,-33 0 15,67 0-15,-34 0 16,0 0-16,33 0 15,-66 0-15,33 0 16,33 0-16,-66 0 16,66 0-16,-33 0 15,0 0-15,0 0 16,1 0 46,-1 0-31,-33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27.emf"/><Relationship Id="rId4" Type="http://schemas.openxmlformats.org/officeDocument/2006/relationships/customXml" Target="../ink/ink24.xml"/><Relationship Id="rId9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8" Type="http://schemas.openxmlformats.org/officeDocument/2006/relationships/customXml" Target="../ink/ink4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FATEC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Avançada PL/SQL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Exemplo </a:t>
            </a:r>
            <a:r>
              <a:rPr lang="pt-BR" altLang="pt-BR" dirty="0" err="1" smtClean="0"/>
              <a:t>Function</a:t>
            </a:r>
            <a:endParaRPr lang="pt-BR" altLang="pt-BR" sz="2400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>
          <a:xfrm>
            <a:off x="1139253" y="1484026"/>
            <a:ext cx="10365360" cy="44271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create</a:t>
            </a:r>
            <a:r>
              <a:rPr lang="pt-BR" altLang="pt-BR" dirty="0" smtClean="0"/>
              <a:t> </a:t>
            </a:r>
            <a:r>
              <a:rPr lang="pt-BR" altLang="pt-BR" dirty="0" err="1"/>
              <a:t>function</a:t>
            </a:r>
            <a:r>
              <a:rPr lang="pt-BR" altLang="pt-BR" dirty="0"/>
              <a:t> </a:t>
            </a:r>
            <a:r>
              <a:rPr lang="pt-BR" altLang="pt-BR" b="0" dirty="0" err="1" smtClean="0"/>
              <a:t>get_dept_salary</a:t>
            </a:r>
            <a:r>
              <a:rPr lang="pt-BR" altLang="pt-BR" b="0" dirty="0" smtClean="0"/>
              <a:t>(</a:t>
            </a:r>
            <a:r>
              <a:rPr lang="pt-BR" altLang="pt-BR" b="0" dirty="0" err="1" smtClean="0"/>
              <a:t>dno</a:t>
            </a:r>
            <a:r>
              <a:rPr lang="pt-BR" altLang="pt-BR" b="0" dirty="0" smtClean="0"/>
              <a:t> </a:t>
            </a:r>
            <a:r>
              <a:rPr lang="pt-BR" altLang="pt-BR" dirty="0" err="1"/>
              <a:t>number</a:t>
            </a:r>
            <a:r>
              <a:rPr lang="pt-BR" altLang="pt-BR" b="0" dirty="0"/>
              <a:t>)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 </a:t>
            </a:r>
            <a:r>
              <a:rPr lang="pt-BR" altLang="pt-BR" dirty="0" err="1"/>
              <a:t>is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b="0" dirty="0"/>
              <a:t>		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dirty="0" err="1"/>
              <a:t>number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begin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b="0" dirty="0"/>
              <a:t>		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b="0" dirty="0"/>
              <a:t>:=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for </a:t>
            </a:r>
            <a:r>
              <a:rPr lang="pt-BR" altLang="pt-BR" b="0" dirty="0" err="1" smtClean="0"/>
              <a:t>emp_sal</a:t>
            </a:r>
            <a:r>
              <a:rPr lang="pt-BR" altLang="pt-BR" b="0" dirty="0" smtClean="0"/>
              <a:t> </a:t>
            </a:r>
            <a:r>
              <a:rPr lang="pt-BR" altLang="pt-BR" dirty="0"/>
              <a:t>in </a:t>
            </a:r>
            <a:r>
              <a:rPr lang="pt-BR" altLang="pt-BR" b="0" dirty="0"/>
              <a:t>(</a:t>
            </a:r>
            <a:r>
              <a:rPr lang="pt-BR" altLang="pt-BR" dirty="0" err="1"/>
              <a:t>select</a:t>
            </a:r>
            <a:r>
              <a:rPr lang="pt-BR" altLang="pt-BR" dirty="0"/>
              <a:t> </a:t>
            </a:r>
            <a:r>
              <a:rPr lang="pt-BR" altLang="pt-BR" b="0" dirty="0"/>
              <a:t>SAL </a:t>
            </a: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b="0" dirty="0"/>
              <a:t>EMP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where</a:t>
            </a:r>
            <a:r>
              <a:rPr lang="pt-BR" altLang="pt-BR" dirty="0"/>
              <a:t> </a:t>
            </a:r>
            <a:r>
              <a:rPr lang="pt-BR" altLang="pt-BR" b="0" dirty="0"/>
              <a:t>DEPTNO = </a:t>
            </a:r>
            <a:r>
              <a:rPr lang="pt-BR" altLang="pt-BR" b="0" dirty="0" err="1"/>
              <a:t>dno</a:t>
            </a:r>
            <a:r>
              <a:rPr lang="pt-BR" altLang="pt-BR" b="0" dirty="0"/>
              <a:t> </a:t>
            </a:r>
            <a:r>
              <a:rPr lang="pt-BR" altLang="pt-BR" dirty="0" err="1"/>
              <a:t>and</a:t>
            </a:r>
            <a:r>
              <a:rPr lang="pt-BR" altLang="pt-BR" dirty="0"/>
              <a:t> </a:t>
            </a:r>
            <a:r>
              <a:rPr lang="pt-BR" altLang="pt-BR" b="0" dirty="0"/>
              <a:t>SAL </a:t>
            </a:r>
            <a:r>
              <a:rPr lang="pt-BR" altLang="pt-BR" dirty="0" err="1"/>
              <a:t>is</a:t>
            </a:r>
            <a:r>
              <a:rPr lang="pt-BR" altLang="pt-BR" dirty="0"/>
              <a:t> </a:t>
            </a:r>
            <a:r>
              <a:rPr lang="pt-BR" altLang="pt-BR" dirty="0" err="1"/>
              <a:t>not</a:t>
            </a:r>
            <a:r>
              <a:rPr lang="pt-BR" altLang="pt-BR" dirty="0"/>
              <a:t> </a:t>
            </a:r>
            <a:r>
              <a:rPr lang="pt-BR" altLang="pt-BR" dirty="0" err="1"/>
              <a:t>null</a:t>
            </a:r>
            <a:r>
              <a:rPr lang="pt-BR" altLang="pt-BR" b="0" dirty="0"/>
              <a:t>) </a:t>
            </a:r>
            <a:r>
              <a:rPr lang="pt-BR" altLang="pt-BR" dirty="0"/>
              <a:t>loop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b="0" dirty="0"/>
              <a:t>		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b="0" dirty="0"/>
              <a:t>:= 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b="0" dirty="0"/>
              <a:t>+ </a:t>
            </a:r>
            <a:r>
              <a:rPr lang="pt-BR" altLang="pt-BR" b="0" dirty="0" err="1" smtClean="0"/>
              <a:t>emp_sal.sal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end</a:t>
            </a:r>
            <a:r>
              <a:rPr lang="pt-BR" altLang="pt-BR" dirty="0" smtClean="0"/>
              <a:t> </a:t>
            </a:r>
            <a:r>
              <a:rPr lang="pt-BR" altLang="pt-BR" dirty="0"/>
              <a:t>loop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return</a:t>
            </a:r>
            <a:r>
              <a:rPr lang="pt-BR" altLang="pt-BR" dirty="0" smtClean="0"/>
              <a:t> </a:t>
            </a:r>
            <a:r>
              <a:rPr lang="pt-BR" altLang="pt-BR" b="0" dirty="0" err="1" smtClean="0"/>
              <a:t>all_sal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end</a:t>
            </a:r>
            <a:r>
              <a:rPr lang="pt-BR" altLang="pt-BR" dirty="0" smtClean="0"/>
              <a:t> </a:t>
            </a:r>
            <a:r>
              <a:rPr lang="pt-BR" altLang="pt-BR" b="0" dirty="0" err="1" smtClean="0"/>
              <a:t>get_dept_salary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4988880" y="4334040"/>
              <a:ext cx="1250280" cy="360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2680" y="4270320"/>
                <a:ext cx="1282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2678760" y="3429000"/>
              <a:ext cx="1274400" cy="957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2920" y="3365640"/>
                <a:ext cx="13060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/>
              <p14:cNvContentPartPr/>
              <p14:nvPr/>
            </p14:nvContentPartPr>
            <p14:xfrm>
              <a:off x="5643720" y="3369600"/>
              <a:ext cx="524160" cy="19080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7520" y="3305880"/>
                <a:ext cx="556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Tinta 4"/>
              <p14:cNvContentPartPr/>
              <p14:nvPr/>
            </p14:nvContentPartPr>
            <p14:xfrm>
              <a:off x="6322320" y="4214880"/>
              <a:ext cx="500400" cy="21456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6480" y="4151160"/>
                <a:ext cx="53208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292" y="1379095"/>
            <a:ext cx="10425320" cy="4532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/>
              <a:t>VARIABLE </a:t>
            </a:r>
            <a:r>
              <a:rPr lang="pt-BR" sz="2000" b="1" dirty="0" err="1"/>
              <a:t>v_credit</a:t>
            </a:r>
            <a:r>
              <a:rPr lang="pt-BR" sz="2000" b="1" dirty="0"/>
              <a:t> NUMBER</a:t>
            </a:r>
          </a:p>
          <a:p>
            <a:pPr marL="0" indent="0">
              <a:buNone/>
            </a:pPr>
            <a:r>
              <a:rPr lang="pt-BR" sz="2000" b="1" dirty="0"/>
              <a:t>EXECUTE :</a:t>
            </a:r>
            <a:r>
              <a:rPr lang="pt-BR" sz="2000" b="1" dirty="0" err="1"/>
              <a:t>v_credit</a:t>
            </a:r>
            <a:r>
              <a:rPr lang="pt-BR" sz="2000" b="1" dirty="0"/>
              <a:t> := </a:t>
            </a:r>
            <a:r>
              <a:rPr lang="pt-BR" sz="2000" b="1" dirty="0" err="1"/>
              <a:t>get_credit</a:t>
            </a:r>
            <a:r>
              <a:rPr lang="pt-BR" sz="2000" b="1" dirty="0"/>
              <a:t>(101</a:t>
            </a:r>
            <a:r>
              <a:rPr lang="pt-BR" sz="2000" b="1" dirty="0" smtClean="0"/>
              <a:t>)</a:t>
            </a:r>
          </a:p>
          <a:p>
            <a:endParaRPr lang="pt-BR" sz="2000" b="1" dirty="0" smtClean="0"/>
          </a:p>
          <a:p>
            <a:pPr marL="0" indent="0">
              <a:buNone/>
            </a:pPr>
            <a:r>
              <a:rPr lang="pt-BR" sz="2000" b="1" dirty="0"/>
              <a:t>DECLARE </a:t>
            </a:r>
            <a:r>
              <a:rPr lang="pt-BR" sz="2000" b="1" dirty="0" err="1"/>
              <a:t>v_credit</a:t>
            </a:r>
            <a:r>
              <a:rPr lang="pt-BR" sz="2000" b="1" dirty="0"/>
              <a:t> </a:t>
            </a:r>
            <a:r>
              <a:rPr lang="pt-BR" sz="2000" b="1" dirty="0" err="1"/>
              <a:t>customers.credit_limit%type</a:t>
            </a:r>
            <a:r>
              <a:rPr lang="pt-BR" sz="2000" b="1" dirty="0"/>
              <a:t>;</a:t>
            </a:r>
          </a:p>
          <a:p>
            <a:pPr marL="0" indent="0">
              <a:buNone/>
            </a:pPr>
            <a:r>
              <a:rPr lang="pt-BR" sz="2000" b="1" dirty="0"/>
              <a:t>BEGIN</a:t>
            </a:r>
          </a:p>
          <a:p>
            <a:pPr marL="0" indent="0">
              <a:buNone/>
            </a:pPr>
            <a:r>
              <a:rPr lang="pt-BR" sz="2000" b="1" dirty="0" err="1"/>
              <a:t>v_credit</a:t>
            </a:r>
            <a:r>
              <a:rPr lang="pt-BR" sz="2000" b="1" dirty="0"/>
              <a:t> := </a:t>
            </a:r>
            <a:r>
              <a:rPr lang="pt-BR" sz="2000" b="1" dirty="0" err="1"/>
              <a:t>get_credit</a:t>
            </a:r>
            <a:r>
              <a:rPr lang="pt-BR" sz="2000" b="1" dirty="0"/>
              <a:t>(101); ...</a:t>
            </a:r>
          </a:p>
          <a:p>
            <a:pPr marL="0" indent="0">
              <a:buNone/>
            </a:pPr>
            <a:r>
              <a:rPr lang="pt-BR" sz="2000" b="1" dirty="0"/>
              <a:t>END</a:t>
            </a:r>
            <a:r>
              <a:rPr lang="pt-BR" sz="2000" b="1" dirty="0" smtClean="0"/>
              <a:t>;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EXECUTE </a:t>
            </a:r>
            <a:r>
              <a:rPr lang="pt-BR" sz="2000" b="1" dirty="0" err="1"/>
              <a:t>dbms_output.put_line</a:t>
            </a:r>
            <a:r>
              <a:rPr lang="pt-BR" sz="2000" b="1" dirty="0"/>
              <a:t>(</a:t>
            </a:r>
            <a:r>
              <a:rPr lang="pt-BR" sz="2000" b="1" dirty="0" err="1"/>
              <a:t>get_credit</a:t>
            </a:r>
            <a:r>
              <a:rPr lang="pt-BR" sz="2000" b="1" dirty="0"/>
              <a:t>(101</a:t>
            </a:r>
            <a:r>
              <a:rPr lang="pt-BR" sz="2000" b="1" dirty="0" smtClean="0"/>
              <a:t>))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SELECT </a:t>
            </a:r>
            <a:r>
              <a:rPr lang="pt-BR" sz="2000" b="1" dirty="0" err="1"/>
              <a:t>get_credit</a:t>
            </a:r>
            <a:r>
              <a:rPr lang="pt-BR" sz="2000" b="1" dirty="0"/>
              <a:t>(</a:t>
            </a:r>
            <a:r>
              <a:rPr lang="pt-BR" sz="2000" b="1" dirty="0" err="1"/>
              <a:t>customer_id</a:t>
            </a:r>
            <a:r>
              <a:rPr lang="pt-BR" sz="2000" b="1" dirty="0"/>
              <a:t>) FROM </a:t>
            </a:r>
            <a:r>
              <a:rPr lang="pt-BR" sz="2000" b="1" dirty="0" err="1"/>
              <a:t>customers</a:t>
            </a:r>
            <a:r>
              <a:rPr lang="pt-BR" sz="2000" b="1" dirty="0"/>
              <a:t>;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3429000" y="5893560"/>
              <a:ext cx="1548000" cy="1195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160" y="5830200"/>
                <a:ext cx="1580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/>
              <p14:cNvContentPartPr/>
              <p14:nvPr/>
            </p14:nvContentPartPr>
            <p14:xfrm>
              <a:off x="797760" y="5417280"/>
              <a:ext cx="6727320" cy="104832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400" y="5407920"/>
                <a:ext cx="6746040" cy="10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0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das P &amp; F e sua Dependência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As procedures e </a:t>
            </a:r>
            <a:r>
              <a:rPr lang="pt-BR" dirty="0" err="1" smtClean="0"/>
              <a:t>functions</a:t>
            </a:r>
            <a:r>
              <a:rPr lang="pt-BR" dirty="0" smtClean="0"/>
              <a:t> são gerenciáveis a partir do BD (dicionário de dados);</a:t>
            </a:r>
          </a:p>
          <a:p>
            <a:r>
              <a:rPr lang="pt-BR" dirty="0" smtClean="0"/>
              <a:t>A dependência com outros objetos do BD é rastreada a todo instante;</a:t>
            </a:r>
          </a:p>
          <a:p>
            <a:r>
              <a:rPr lang="pt-BR" dirty="0" smtClean="0"/>
              <a:t>A dependência é direta ou indireta;</a:t>
            </a:r>
          </a:p>
          <a:p>
            <a:r>
              <a:rPr lang="pt-BR" dirty="0" smtClean="0"/>
              <a:t>Apenas a dependência local e não a remota é gerenciada;</a:t>
            </a:r>
          </a:p>
          <a:p>
            <a:r>
              <a:rPr lang="pt-BR" dirty="0" smtClean="0"/>
              <a:t>Alterações nas estruturas das dependências força uma </a:t>
            </a:r>
            <a:r>
              <a:rPr lang="pt-BR" dirty="0" err="1" smtClean="0"/>
              <a:t>re-compilação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re-compilação</a:t>
            </a:r>
            <a:r>
              <a:rPr lang="pt-BR" dirty="0" smtClean="0"/>
              <a:t> acontece MANUALMENTE ou na próxima execução;</a:t>
            </a:r>
          </a:p>
        </p:txBody>
      </p:sp>
      <p:pic>
        <p:nvPicPr>
          <p:cNvPr id="16386" name="Picture 2" descr="http://puu.sh/jUN3w/de14d10f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42" y="5226216"/>
            <a:ext cx="4335243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das P &amp; F e sua Dependência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925" y="1483039"/>
            <a:ext cx="8915400" cy="3777622"/>
          </a:xfrm>
        </p:spPr>
        <p:txBody>
          <a:bodyPr/>
          <a:lstStyle/>
          <a:p>
            <a:r>
              <a:rPr lang="pt-BR" dirty="0" smtClean="0"/>
              <a:t>Algumas formas de obter:</a:t>
            </a:r>
            <a:endParaRPr lang="pt-BR" dirty="0"/>
          </a:p>
          <a:p>
            <a:pPr lvl="1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User_source</a:t>
            </a:r>
            <a:endParaRPr lang="pt-BR" dirty="0"/>
          </a:p>
          <a:p>
            <a:pPr lvl="1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User_erros</a:t>
            </a:r>
            <a:endParaRPr lang="pt-BR" dirty="0" smtClean="0"/>
          </a:p>
          <a:p>
            <a:pPr lvl="1"/>
            <a:r>
              <a:rPr lang="pt-BR" dirty="0" smtClean="0"/>
              <a:t>Comando </a:t>
            </a:r>
            <a:r>
              <a:rPr lang="pt-BR" dirty="0" err="1" smtClean="0"/>
              <a:t>Describe</a:t>
            </a:r>
            <a:endParaRPr lang="pt-BR" dirty="0" smtClean="0"/>
          </a:p>
          <a:p>
            <a:pPr lvl="1"/>
            <a:r>
              <a:rPr lang="pt-BR" dirty="0" smtClean="0"/>
              <a:t>Comando Show </a:t>
            </a:r>
            <a:r>
              <a:rPr lang="pt-BR" dirty="0" err="1" smtClean="0"/>
              <a:t>Errors</a:t>
            </a:r>
            <a:endParaRPr lang="pt-BR" dirty="0" smtClean="0"/>
          </a:p>
          <a:p>
            <a:pPr lvl="1"/>
            <a:r>
              <a:rPr lang="pt-BR" dirty="0" err="1" smtClean="0"/>
              <a:t>Package</a:t>
            </a:r>
            <a:r>
              <a:rPr lang="pt-BR" dirty="0" smtClean="0"/>
              <a:t> DBMS_OUTPUT</a:t>
            </a:r>
            <a:endParaRPr lang="pt-BR" dirty="0"/>
          </a:p>
          <a:p>
            <a:endParaRPr lang="pt-BR" dirty="0"/>
          </a:p>
        </p:txBody>
      </p:sp>
      <p:pic>
        <p:nvPicPr>
          <p:cNvPr id="19458" name="Picture 2" descr="http://puu.sh/jUOs8/a16fdff9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10" y="5121414"/>
            <a:ext cx="4737677" cy="17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puu.sh/jUOzO/2e749829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9" y="3371850"/>
            <a:ext cx="583156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43100" y="4600569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Describe</a:t>
            </a:r>
            <a:r>
              <a:rPr lang="pt-BR" b="1" dirty="0" smtClean="0"/>
              <a:t> </a:t>
            </a:r>
            <a:r>
              <a:rPr lang="pt-BR" b="1" dirty="0" err="1" smtClean="0"/>
              <a:t>add_job_history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39094" y="2396494"/>
            <a:ext cx="41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TEXT </a:t>
            </a:r>
            <a:endParaRPr lang="en-US" b="1" dirty="0" smtClean="0"/>
          </a:p>
          <a:p>
            <a:r>
              <a:rPr lang="en-US" b="1" dirty="0" smtClean="0"/>
              <a:t>from </a:t>
            </a:r>
            <a:r>
              <a:rPr lang="en-US" b="1" dirty="0" err="1"/>
              <a:t>user_source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where  </a:t>
            </a:r>
            <a:r>
              <a:rPr lang="en-US" b="1" dirty="0"/>
              <a:t>name = 'ADD_JOB_HISTORY'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71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das P &amp; F e sua Dependência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/>
              <a:t>Select</a:t>
            </a:r>
            <a:r>
              <a:rPr lang="pt-BR" b="1" dirty="0" smtClean="0"/>
              <a:t> * </a:t>
            </a:r>
            <a:r>
              <a:rPr lang="pt-BR" b="1" dirty="0" err="1" smtClean="0"/>
              <a:t>from</a:t>
            </a:r>
            <a:r>
              <a:rPr lang="pt-BR" b="1" dirty="0" smtClean="0"/>
              <a:t> </a:t>
            </a:r>
            <a:r>
              <a:rPr lang="pt-BR" b="1" dirty="0" err="1" smtClean="0"/>
              <a:t>user_objects</a:t>
            </a:r>
            <a:r>
              <a:rPr lang="pt-BR" b="1" dirty="0" smtClean="0"/>
              <a:t> =&gt; contém o status do objeto (</a:t>
            </a:r>
            <a:r>
              <a:rPr lang="pt-BR" b="1" dirty="0" err="1" smtClean="0"/>
              <a:t>valid</a:t>
            </a:r>
            <a:r>
              <a:rPr lang="pt-BR" b="1" dirty="0" smtClean="0"/>
              <a:t> / </a:t>
            </a:r>
            <a:r>
              <a:rPr lang="pt-BR" b="1" dirty="0" err="1" smtClean="0"/>
              <a:t>invalid</a:t>
            </a:r>
            <a:r>
              <a:rPr lang="pt-BR" b="1" dirty="0" smtClean="0"/>
              <a:t>)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b="1" dirty="0"/>
              <a:t>*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user_dependencies</a:t>
            </a:r>
            <a:endParaRPr lang="pt-BR" b="1" dirty="0"/>
          </a:p>
        </p:txBody>
      </p:sp>
      <p:pic>
        <p:nvPicPr>
          <p:cNvPr id="21506" name="Picture 2" descr="http://puu.sh/jUQZr/469ebbee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3567121"/>
            <a:ext cx="10953746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das P &amp; F e sua Dependência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$ORACLE_HOME/</a:t>
            </a:r>
            <a:r>
              <a:rPr lang="pt-BR" b="1" dirty="0" err="1"/>
              <a:t>rdbms</a:t>
            </a:r>
            <a:r>
              <a:rPr lang="pt-BR" b="1" dirty="0"/>
              <a:t>/</a:t>
            </a:r>
            <a:r>
              <a:rPr lang="pt-BR" b="1" dirty="0" err="1"/>
              <a:t>admin</a:t>
            </a:r>
            <a:r>
              <a:rPr lang="pt-BR" b="1" dirty="0"/>
              <a:t>/</a:t>
            </a:r>
            <a:r>
              <a:rPr lang="pt-BR" b="1" dirty="0" err="1"/>
              <a:t>utldtree.sql</a:t>
            </a:r>
            <a:endParaRPr lang="pt-BR" b="1" dirty="0"/>
          </a:p>
          <a:p>
            <a:r>
              <a:rPr lang="pt-BR" b="1" dirty="0" err="1"/>
              <a:t>Exec</a:t>
            </a:r>
            <a:r>
              <a:rPr lang="pt-BR" b="1" dirty="0"/>
              <a:t> </a:t>
            </a:r>
            <a:r>
              <a:rPr lang="pt-BR" b="1" dirty="0" err="1"/>
              <a:t>deptree_fill</a:t>
            </a:r>
            <a:r>
              <a:rPr lang="pt-BR" b="1" dirty="0"/>
              <a:t>('</a:t>
            </a:r>
            <a:r>
              <a:rPr lang="pt-BR" b="1" dirty="0" err="1"/>
              <a:t>object_type</a:t>
            </a:r>
            <a:r>
              <a:rPr lang="pt-BR" b="1" dirty="0"/>
              <a:t>', '</a:t>
            </a:r>
            <a:r>
              <a:rPr lang="pt-BR" b="1" dirty="0" err="1"/>
              <a:t>object_owner</a:t>
            </a:r>
            <a:r>
              <a:rPr lang="pt-BR" b="1" dirty="0"/>
              <a:t>', '</a:t>
            </a:r>
            <a:r>
              <a:rPr lang="pt-BR" b="1" dirty="0" err="1"/>
              <a:t>object_name</a:t>
            </a:r>
            <a:r>
              <a:rPr lang="pt-BR" b="1" dirty="0"/>
              <a:t>');</a:t>
            </a:r>
          </a:p>
          <a:p>
            <a:r>
              <a:rPr lang="pt-BR" b="1" dirty="0" err="1"/>
              <a:t>Select</a:t>
            </a:r>
            <a:r>
              <a:rPr lang="pt-BR" b="1" dirty="0"/>
              <a:t> *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deptree</a:t>
            </a:r>
            <a:r>
              <a:rPr lang="pt-BR" b="1" dirty="0" smtClean="0"/>
              <a:t>;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algn="r"/>
            <a:endParaRPr lang="pt-BR" b="1" dirty="0" smtClean="0"/>
          </a:p>
          <a:p>
            <a:pPr algn="r"/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b="1" dirty="0"/>
              <a:t>*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ideptree</a:t>
            </a:r>
            <a:r>
              <a:rPr lang="pt-BR" b="1" dirty="0"/>
              <a:t>;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</p:txBody>
      </p:sp>
      <p:pic>
        <p:nvPicPr>
          <p:cNvPr id="22530" name="Picture 2" descr="http://puu.sh/jURMx/4fd91cc7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3" y="3949699"/>
            <a:ext cx="7407036" cy="122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uu.sh/jURG3/de01c75f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6" y="5287333"/>
            <a:ext cx="4792180" cy="12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 dirty="0" err="1"/>
              <a:t>Packages</a:t>
            </a:r>
            <a:endParaRPr lang="pt-BR" altLang="pt-BR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2049566" y="1548983"/>
            <a:ext cx="8915400" cy="4911777"/>
          </a:xfrm>
        </p:spPr>
        <p:txBody>
          <a:bodyPr>
            <a:noAutofit/>
          </a:bodyPr>
          <a:lstStyle/>
          <a:p>
            <a:r>
              <a:rPr lang="pt-BR" altLang="pt-BR" sz="2400" dirty="0" smtClean="0"/>
              <a:t>Estrutura </a:t>
            </a:r>
            <a:r>
              <a:rPr lang="pt-BR" altLang="pt-BR" sz="2400" dirty="0"/>
              <a:t>que relaciona procedimentos, funções e blocos que estejam dentro do mesmo contexto lógico, combinando-os em um módulo único</a:t>
            </a:r>
            <a:r>
              <a:rPr lang="pt-BR" altLang="pt-BR" sz="2400" dirty="0" smtClean="0"/>
              <a:t>.</a:t>
            </a:r>
          </a:p>
          <a:p>
            <a:r>
              <a:rPr lang="pt-BR" altLang="pt-BR" sz="2400" dirty="0" smtClean="0"/>
              <a:t>As </a:t>
            </a:r>
            <a:r>
              <a:rPr lang="pt-BR" altLang="pt-BR" sz="2400" dirty="0" err="1" smtClean="0"/>
              <a:t>packages</a:t>
            </a:r>
            <a:r>
              <a:rPr lang="pt-BR" altLang="pt-BR" sz="2400" dirty="0" smtClean="0"/>
              <a:t> são comumente usadas para armazenar objetos do tipo:</a:t>
            </a:r>
          </a:p>
          <a:p>
            <a:pPr lvl="1"/>
            <a:r>
              <a:rPr lang="pt-BR" altLang="pt-BR" sz="1800" dirty="0" smtClean="0"/>
              <a:t>Procedure</a:t>
            </a:r>
          </a:p>
          <a:p>
            <a:pPr lvl="1"/>
            <a:r>
              <a:rPr lang="pt-BR" altLang="pt-BR" sz="1800" dirty="0" err="1" smtClean="0"/>
              <a:t>Function</a:t>
            </a:r>
            <a:endParaRPr lang="pt-BR" altLang="pt-BR" sz="1800" dirty="0" smtClean="0"/>
          </a:p>
          <a:p>
            <a:pPr lvl="1"/>
            <a:r>
              <a:rPr lang="pt-BR" altLang="pt-BR" sz="1800" dirty="0" smtClean="0"/>
              <a:t>Variáveis</a:t>
            </a:r>
          </a:p>
          <a:p>
            <a:pPr lvl="1"/>
            <a:r>
              <a:rPr lang="pt-BR" altLang="pt-BR" sz="1800" dirty="0" smtClean="0"/>
              <a:t>Cursores</a:t>
            </a:r>
          </a:p>
          <a:p>
            <a:pPr lvl="1"/>
            <a:r>
              <a:rPr lang="pt-BR" altLang="pt-BR" sz="1800" dirty="0" smtClean="0"/>
              <a:t>Tipos</a:t>
            </a:r>
          </a:p>
          <a:p>
            <a:pPr lvl="1"/>
            <a:r>
              <a:rPr lang="pt-BR" altLang="pt-BR" sz="1800" dirty="0" smtClean="0"/>
              <a:t>Constantes</a:t>
            </a:r>
          </a:p>
          <a:p>
            <a:pPr lvl="1"/>
            <a:r>
              <a:rPr lang="pt-BR" altLang="pt-BR" sz="1800" dirty="0" err="1" smtClean="0"/>
              <a:t>Exceptions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28022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das </a:t>
            </a:r>
            <a:r>
              <a:rPr lang="pt-BR" dirty="0" err="1" smtClean="0"/>
              <a:t>Packages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3889" y="1663908"/>
            <a:ext cx="9810723" cy="42473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altLang="pt-BR" dirty="0" err="1"/>
              <a:t>create</a:t>
            </a:r>
            <a:r>
              <a:rPr lang="pt-BR" altLang="pt-BR" dirty="0"/>
              <a:t> [</a:t>
            </a:r>
            <a:r>
              <a:rPr lang="pt-BR" altLang="pt-BR" dirty="0" err="1"/>
              <a:t>or</a:t>
            </a:r>
            <a:r>
              <a:rPr lang="pt-BR" altLang="pt-BR" dirty="0"/>
              <a:t> </a:t>
            </a:r>
            <a:r>
              <a:rPr lang="pt-BR" altLang="pt-BR" dirty="0" err="1"/>
              <a:t>replace</a:t>
            </a:r>
            <a:r>
              <a:rPr lang="pt-BR" altLang="pt-BR" dirty="0"/>
              <a:t>] 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i="1" dirty="0"/>
              <a:t>&gt;</a:t>
            </a:r>
            <a:r>
              <a:rPr lang="pt-BR" altLang="pt-BR" dirty="0"/>
              <a:t> as</a:t>
            </a:r>
          </a:p>
          <a:p>
            <a:pPr marL="0" indent="0">
              <a:buNone/>
            </a:pPr>
            <a:r>
              <a:rPr lang="pt-BR" altLang="pt-BR" dirty="0"/>
              <a:t>	[procedure </a:t>
            </a:r>
            <a:r>
              <a:rPr lang="pt-BR" altLang="pt-BR" i="1" dirty="0"/>
              <a:t>&lt;</a:t>
            </a:r>
            <a:r>
              <a:rPr lang="pt-BR" altLang="pt-BR" dirty="0"/>
              <a:t>procedure </a:t>
            </a:r>
            <a:r>
              <a:rPr lang="pt-BR" altLang="pt-BR" dirty="0" err="1"/>
              <a:t>name</a:t>
            </a:r>
            <a:r>
              <a:rPr lang="pt-BR" altLang="pt-BR" i="1" dirty="0"/>
              <a:t>&gt; </a:t>
            </a:r>
            <a:r>
              <a:rPr lang="pt-BR" altLang="pt-BR" dirty="0"/>
              <a:t>[(</a:t>
            </a:r>
            <a:r>
              <a:rPr lang="pt-BR" altLang="pt-BR" i="1" dirty="0"/>
              <a:t>&lt;</a:t>
            </a:r>
            <a:r>
              <a:rPr lang="pt-BR" altLang="pt-BR" dirty="0"/>
              <a:t>lista de parâmetros</a:t>
            </a:r>
            <a:r>
              <a:rPr lang="pt-BR" altLang="pt-BR" i="1" dirty="0"/>
              <a:t>&gt;</a:t>
            </a:r>
            <a:r>
              <a:rPr lang="pt-BR" altLang="pt-BR" dirty="0"/>
              <a:t>)];]</a:t>
            </a:r>
          </a:p>
          <a:p>
            <a:pPr marL="0" indent="0">
              <a:buNone/>
            </a:pPr>
            <a:r>
              <a:rPr lang="pt-BR" altLang="pt-BR" dirty="0"/>
              <a:t>	[</a:t>
            </a:r>
            <a:r>
              <a:rPr lang="pt-BR" altLang="pt-BR" dirty="0" err="1"/>
              <a:t>function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 err="1"/>
              <a:t>function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i="1" dirty="0"/>
              <a:t>&gt; </a:t>
            </a:r>
            <a:r>
              <a:rPr lang="pt-BR" altLang="pt-BR" dirty="0"/>
              <a:t>[(</a:t>
            </a:r>
            <a:r>
              <a:rPr lang="pt-BR" altLang="pt-BR" i="1" dirty="0"/>
              <a:t>&lt;</a:t>
            </a:r>
            <a:r>
              <a:rPr lang="pt-BR" altLang="pt-BR" dirty="0"/>
              <a:t>lista de parâmetros</a:t>
            </a:r>
            <a:r>
              <a:rPr lang="pt-BR" altLang="pt-BR" i="1" dirty="0"/>
              <a:t>&gt;</a:t>
            </a:r>
            <a:r>
              <a:rPr lang="pt-BR" altLang="pt-BR" dirty="0"/>
              <a:t>)]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/>
              <a:t>data </a:t>
            </a:r>
            <a:r>
              <a:rPr lang="pt-BR" altLang="pt-BR" dirty="0" err="1"/>
              <a:t>type</a:t>
            </a:r>
            <a:r>
              <a:rPr lang="pt-BR" altLang="pt-BR" i="1" dirty="0"/>
              <a:t>&gt;</a:t>
            </a:r>
            <a:r>
              <a:rPr lang="pt-BR" altLang="pt-BR" dirty="0"/>
              <a:t>;]</a:t>
            </a:r>
          </a:p>
          <a:p>
            <a:pPr marL="0" indent="0">
              <a:buNone/>
            </a:pPr>
            <a:r>
              <a:rPr lang="pt-BR" altLang="pt-BR" dirty="0" err="1"/>
              <a:t>end</a:t>
            </a:r>
            <a:r>
              <a:rPr lang="pt-BR" altLang="pt-BR" dirty="0"/>
              <a:t>;</a:t>
            </a:r>
          </a:p>
          <a:p>
            <a:pPr marL="0" indent="0">
              <a:buNone/>
            </a:pPr>
            <a:r>
              <a:rPr lang="pt-BR" altLang="pt-BR" dirty="0"/>
              <a:t>/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altLang="pt-BR" dirty="0" err="1"/>
              <a:t>create</a:t>
            </a:r>
            <a:r>
              <a:rPr lang="pt-BR" altLang="pt-BR" dirty="0"/>
              <a:t> [</a:t>
            </a:r>
            <a:r>
              <a:rPr lang="pt-BR" altLang="pt-BR" dirty="0" err="1"/>
              <a:t>or</a:t>
            </a:r>
            <a:r>
              <a:rPr lang="pt-BR" altLang="pt-BR" dirty="0"/>
              <a:t> </a:t>
            </a:r>
            <a:r>
              <a:rPr lang="pt-BR" altLang="pt-BR" dirty="0" err="1"/>
              <a:t>replace</a:t>
            </a:r>
            <a:r>
              <a:rPr lang="pt-BR" altLang="pt-BR" dirty="0"/>
              <a:t>] 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dirty="0" err="1"/>
              <a:t>body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i="1" dirty="0"/>
              <a:t>&gt; </a:t>
            </a:r>
            <a:r>
              <a:rPr lang="pt-BR" altLang="pt-BR" dirty="0"/>
              <a:t>as</a:t>
            </a:r>
          </a:p>
          <a:p>
            <a:pPr marL="0" indent="0">
              <a:buNone/>
            </a:pPr>
            <a:r>
              <a:rPr lang="pt-BR" altLang="pt-BR" dirty="0"/>
              <a:t>...</a:t>
            </a:r>
          </a:p>
          <a:p>
            <a:pPr marL="0" indent="0">
              <a:buNone/>
            </a:pPr>
            <a:r>
              <a:rPr lang="pt-BR" altLang="pt-BR" dirty="0" err="1"/>
              <a:t>end</a:t>
            </a:r>
            <a:r>
              <a:rPr lang="pt-BR" altLang="pt-BR" dirty="0"/>
              <a:t>;</a:t>
            </a:r>
          </a:p>
          <a:p>
            <a:pPr marL="0" indent="0">
              <a:buNone/>
            </a:pPr>
            <a:r>
              <a:rPr lang="pt-BR" altLang="pt-BR" dirty="0"/>
              <a:t>/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4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</a:t>
            </a:r>
            <a:r>
              <a:rPr lang="pt-BR" dirty="0" smtClean="0"/>
              <a:t>Gerais das </a:t>
            </a:r>
            <a:r>
              <a:rPr lang="pt-BR" dirty="0" err="1" smtClean="0"/>
              <a:t>Packages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78898" y="1484026"/>
            <a:ext cx="9825714" cy="4427196"/>
          </a:xfrm>
        </p:spPr>
        <p:txBody>
          <a:bodyPr>
            <a:noAutofit/>
          </a:bodyPr>
          <a:lstStyle/>
          <a:p>
            <a:r>
              <a:rPr lang="pt-BR" sz="2400" dirty="0"/>
              <a:t>Comando: CREATE OR </a:t>
            </a:r>
            <a:r>
              <a:rPr lang="pt-BR" sz="2400" dirty="0" smtClean="0"/>
              <a:t>REPLACE do Header e do </a:t>
            </a:r>
            <a:r>
              <a:rPr lang="pt-BR" sz="2400" dirty="0" err="1" smtClean="0"/>
              <a:t>Body</a:t>
            </a:r>
            <a:r>
              <a:rPr lang="pt-BR" sz="2400" dirty="0" smtClean="0"/>
              <a:t>;</a:t>
            </a:r>
            <a:endParaRPr lang="pt-BR" sz="2400" dirty="0"/>
          </a:p>
          <a:p>
            <a:r>
              <a:rPr lang="pt-BR" sz="2400" dirty="0"/>
              <a:t>São compilados na criação e o </a:t>
            </a:r>
            <a:r>
              <a:rPr lang="pt-BR" sz="2400" dirty="0" err="1"/>
              <a:t>pseudo-código</a:t>
            </a:r>
            <a:r>
              <a:rPr lang="pt-BR" sz="2400" dirty="0"/>
              <a:t> é gerado;</a:t>
            </a:r>
          </a:p>
          <a:p>
            <a:r>
              <a:rPr lang="pt-BR" sz="2400" dirty="0"/>
              <a:t>São criados mesmo com erro de compilação;</a:t>
            </a:r>
          </a:p>
          <a:p>
            <a:r>
              <a:rPr lang="pt-BR" sz="2400" dirty="0"/>
              <a:t>A dependência entre eles é </a:t>
            </a:r>
            <a:r>
              <a:rPr lang="pt-BR" sz="2400" dirty="0" err="1"/>
              <a:t>rastreável</a:t>
            </a:r>
            <a:r>
              <a:rPr lang="pt-BR" sz="2400" dirty="0"/>
              <a:t>;</a:t>
            </a:r>
          </a:p>
          <a:p>
            <a:r>
              <a:rPr lang="pt-BR" sz="2400" dirty="0"/>
              <a:t>São </a:t>
            </a:r>
            <a:r>
              <a:rPr lang="pt-BR" sz="2400" dirty="0" err="1"/>
              <a:t>debugávies</a:t>
            </a:r>
            <a:r>
              <a:rPr lang="pt-BR" sz="2400" dirty="0"/>
              <a:t> (requer privilégios);</a:t>
            </a:r>
          </a:p>
          <a:p>
            <a:r>
              <a:rPr lang="pt-BR" sz="2400" dirty="0"/>
              <a:t>O código-fonte </a:t>
            </a:r>
            <a:r>
              <a:rPr lang="pt-BR" sz="2400" dirty="0" smtClean="0"/>
              <a:t>(recuperável) e </a:t>
            </a:r>
            <a:r>
              <a:rPr lang="pt-BR" sz="2400" dirty="0"/>
              <a:t>o </a:t>
            </a:r>
            <a:r>
              <a:rPr lang="pt-BR" sz="2400" dirty="0" err="1"/>
              <a:t>pseudo-código</a:t>
            </a:r>
            <a:r>
              <a:rPr lang="pt-BR" sz="2400" dirty="0"/>
              <a:t> são armazenados no BD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Quanto ao status dos objetos:</a:t>
            </a:r>
          </a:p>
          <a:p>
            <a:pPr lvl="1"/>
            <a:r>
              <a:rPr lang="pt-BR" sz="1800" dirty="0" err="1" smtClean="0"/>
              <a:t>Persite</a:t>
            </a:r>
            <a:r>
              <a:rPr lang="pt-BR" sz="1800" dirty="0" smtClean="0"/>
              <a:t> ao longo das transações;</a:t>
            </a:r>
          </a:p>
          <a:p>
            <a:pPr lvl="1"/>
            <a:r>
              <a:rPr lang="pt-BR" sz="1800" dirty="0" smtClean="0"/>
              <a:t>Não </a:t>
            </a:r>
            <a:r>
              <a:rPr lang="pt-BR" sz="1800" dirty="0" err="1" smtClean="0"/>
              <a:t>persite</a:t>
            </a:r>
            <a:r>
              <a:rPr lang="pt-BR" sz="1800" dirty="0" smtClean="0"/>
              <a:t> de uma sessão para outra;</a:t>
            </a:r>
          </a:p>
          <a:p>
            <a:pPr lvl="1"/>
            <a:r>
              <a:rPr lang="pt-BR" sz="1800" dirty="0" smtClean="0"/>
              <a:t>Não persiste de um usuário para outro;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97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 das </a:t>
            </a:r>
            <a:r>
              <a:rPr lang="pt-BR" dirty="0" err="1"/>
              <a:t>Packages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4538" y="1528997"/>
            <a:ext cx="10800074" cy="4382225"/>
          </a:xfrm>
        </p:spPr>
        <p:txBody>
          <a:bodyPr>
            <a:noAutofit/>
          </a:bodyPr>
          <a:lstStyle/>
          <a:p>
            <a:r>
              <a:rPr lang="pt-BR" dirty="0"/>
              <a:t>Tudo que é público é declarado no </a:t>
            </a:r>
            <a:r>
              <a:rPr lang="pt-BR" dirty="0" err="1"/>
              <a:t>Package</a:t>
            </a:r>
            <a:r>
              <a:rPr lang="pt-BR" dirty="0"/>
              <a:t> Header;</a:t>
            </a:r>
          </a:p>
          <a:p>
            <a:r>
              <a:rPr lang="pt-BR" dirty="0"/>
              <a:t>As declarações no </a:t>
            </a: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são obrigatoriamente privadas;</a:t>
            </a:r>
          </a:p>
          <a:p>
            <a:r>
              <a:rPr lang="pt-BR" dirty="0"/>
              <a:t>As declarações podem ser: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: declarado no header e definido no </a:t>
            </a:r>
            <a:r>
              <a:rPr lang="pt-BR" dirty="0" err="1"/>
              <a:t>body</a:t>
            </a:r>
            <a:endParaRPr lang="pt-BR" dirty="0"/>
          </a:p>
          <a:p>
            <a:pPr lvl="1"/>
            <a:r>
              <a:rPr lang="pt-BR" dirty="0"/>
              <a:t>Private: declarado e definido no </a:t>
            </a:r>
            <a:r>
              <a:rPr lang="pt-BR" dirty="0" err="1"/>
              <a:t>body</a:t>
            </a:r>
            <a:endParaRPr lang="pt-BR" dirty="0"/>
          </a:p>
          <a:p>
            <a:pPr lvl="1"/>
            <a:r>
              <a:rPr lang="pt-BR" dirty="0"/>
              <a:t>Local: declarado e definido dentro de uma procedure ou </a:t>
            </a:r>
            <a:r>
              <a:rPr lang="pt-BR" dirty="0" err="1"/>
              <a:t>function</a:t>
            </a:r>
            <a:endParaRPr lang="pt-BR" dirty="0"/>
          </a:p>
          <a:p>
            <a:r>
              <a:rPr lang="pt-BR" dirty="0" smtClean="0"/>
              <a:t>Para referenciar um item da </a:t>
            </a:r>
            <a:r>
              <a:rPr lang="pt-BR" dirty="0" err="1" smtClean="0"/>
              <a:t>package</a:t>
            </a:r>
            <a:r>
              <a:rPr lang="pt-BR" dirty="0" smtClean="0"/>
              <a:t> deve-se qualifica-lo com o nome dela;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Nomeados em PL/SQL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Blocos nomeados: são objetos procedurais do BD criados em PL/SQL com a capacidade de serem executados repetidas vezes a partir de comandos SQL</a:t>
            </a:r>
          </a:p>
          <a:p>
            <a:r>
              <a:rPr lang="pt-BR" dirty="0" smtClean="0"/>
              <a:t>Em Oracle pode-se ter 2 tipos diferentes de blocos nomeados em PL/SQL</a:t>
            </a:r>
          </a:p>
          <a:p>
            <a:pPr lvl="1"/>
            <a:r>
              <a:rPr lang="pt-BR" dirty="0" smtClean="0"/>
              <a:t>Procedures: bloco PL/SQL responsável por executar o código e não retornar valor para o ponto de chamada;</a:t>
            </a:r>
          </a:p>
          <a:p>
            <a:pPr lvl="1"/>
            <a:r>
              <a:rPr lang="pt-BR" dirty="0" err="1" smtClean="0"/>
              <a:t>Functions</a:t>
            </a:r>
            <a:r>
              <a:rPr lang="pt-BR" dirty="0" smtClean="0"/>
              <a:t>: </a:t>
            </a:r>
            <a:r>
              <a:rPr lang="pt-BR" dirty="0"/>
              <a:t>bloco PL/SQL responsável por executar o código e </a:t>
            </a:r>
            <a:r>
              <a:rPr lang="pt-BR" dirty="0" smtClean="0"/>
              <a:t>retornar </a:t>
            </a:r>
            <a:r>
              <a:rPr lang="pt-BR" dirty="0"/>
              <a:t>valor para o ponto de chamada</a:t>
            </a:r>
            <a:r>
              <a:rPr lang="pt-BR" dirty="0" smtClean="0"/>
              <a:t>;</a:t>
            </a:r>
          </a:p>
        </p:txBody>
      </p:sp>
      <p:pic>
        <p:nvPicPr>
          <p:cNvPr id="20482" name="Picture 2" descr="http://puu.sh/jUOGi/cdb4d11b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3" y="5455527"/>
            <a:ext cx="3405916" cy="13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 dirty="0" smtClean="0"/>
              <a:t>Triggers</a:t>
            </a:r>
            <a:endParaRPr lang="pt-BR" altLang="pt-BR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959370" y="1543987"/>
            <a:ext cx="10545242" cy="4367235"/>
          </a:xfrm>
        </p:spPr>
        <p:txBody>
          <a:bodyPr>
            <a:noAutofit/>
          </a:bodyPr>
          <a:lstStyle/>
          <a:p>
            <a:r>
              <a:rPr lang="pt-BR" altLang="pt-BR" sz="2400" dirty="0" smtClean="0"/>
              <a:t>São eventos mapeados pelo BD que executam blocos PL/SQL;</a:t>
            </a:r>
          </a:p>
          <a:p>
            <a:r>
              <a:rPr lang="pt-BR" altLang="pt-BR" sz="2400" dirty="0" smtClean="0"/>
              <a:t>Os triggers são dependentes das tabelas ou visões nas quais são declarados;</a:t>
            </a:r>
          </a:p>
          <a:p>
            <a:r>
              <a:rPr lang="pt-BR" altLang="pt-BR" sz="2400" dirty="0" smtClean="0"/>
              <a:t>Muito utilizados para auditoria e log;</a:t>
            </a:r>
          </a:p>
          <a:p>
            <a:r>
              <a:rPr lang="pt-BR" altLang="pt-BR" sz="2400" dirty="0" smtClean="0"/>
              <a:t>Propriedades:</a:t>
            </a:r>
          </a:p>
          <a:p>
            <a:pPr lvl="1"/>
            <a:r>
              <a:rPr lang="pt-BR" altLang="pt-BR" sz="1800" dirty="0" smtClean="0"/>
              <a:t>Momento: </a:t>
            </a:r>
            <a:r>
              <a:rPr lang="pt-BR" altLang="pt-BR" sz="1800" dirty="0" err="1" smtClean="0"/>
              <a:t>before</a:t>
            </a:r>
            <a:r>
              <a:rPr lang="pt-BR" altLang="pt-BR" sz="1800" dirty="0" smtClean="0"/>
              <a:t> ou </a:t>
            </a:r>
            <a:r>
              <a:rPr lang="pt-BR" altLang="pt-BR" sz="1800" dirty="0" err="1" smtClean="0"/>
              <a:t>after</a:t>
            </a:r>
            <a:endParaRPr lang="pt-BR" altLang="pt-BR" sz="1800" dirty="0" smtClean="0"/>
          </a:p>
          <a:p>
            <a:pPr lvl="1"/>
            <a:r>
              <a:rPr lang="pt-BR" altLang="pt-BR" sz="1800" dirty="0" smtClean="0"/>
              <a:t>Evento: INSERT, UPDATE ou DELETE</a:t>
            </a:r>
          </a:p>
          <a:p>
            <a:pPr lvl="1"/>
            <a:r>
              <a:rPr lang="pt-BR" altLang="pt-BR" sz="1800" dirty="0" smtClean="0"/>
              <a:t>Condição: expressão que determina a execução do trigger</a:t>
            </a:r>
          </a:p>
          <a:p>
            <a:pPr lvl="1"/>
            <a:r>
              <a:rPr lang="pt-BR" altLang="pt-BR" sz="1800" dirty="0" smtClean="0"/>
              <a:t>Tipo: comando (uma vez para o comando) ou linha (para cada linha)</a:t>
            </a:r>
          </a:p>
          <a:p>
            <a:pPr lvl="1"/>
            <a:r>
              <a:rPr lang="pt-BR" altLang="pt-BR" sz="1800" dirty="0" smtClean="0"/>
              <a:t>Corpo: bloco PL/SQL</a:t>
            </a:r>
          </a:p>
          <a:p>
            <a:pPr lvl="1"/>
            <a:r>
              <a:rPr lang="pt-BR" altLang="pt-BR" sz="1800" dirty="0" smtClean="0"/>
              <a:t>As propriedades podem ser combinadas</a:t>
            </a:r>
            <a:endParaRPr lang="pt-BR" altLang="pt-BR" sz="1800" dirty="0"/>
          </a:p>
          <a:p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55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Gerais dos Triggers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9331" y="1379095"/>
            <a:ext cx="10485281" cy="4532127"/>
          </a:xfrm>
        </p:spPr>
        <p:txBody>
          <a:bodyPr>
            <a:noAutofit/>
          </a:bodyPr>
          <a:lstStyle/>
          <a:p>
            <a:r>
              <a:rPr lang="pt-BR" sz="2000" dirty="0" smtClean="0"/>
              <a:t>Comando: CREATE OR REPLACE;</a:t>
            </a:r>
          </a:p>
          <a:p>
            <a:r>
              <a:rPr lang="pt-BR" sz="2000" dirty="0" smtClean="0"/>
              <a:t>Definidos como bloco PL/SQL nomeado;</a:t>
            </a:r>
          </a:p>
          <a:p>
            <a:r>
              <a:rPr lang="pt-BR" sz="2000" dirty="0" smtClean="0"/>
              <a:t>Compilados a cada invocação;</a:t>
            </a:r>
            <a:endParaRPr lang="pt-BR" sz="2000" dirty="0"/>
          </a:p>
          <a:p>
            <a:r>
              <a:rPr lang="pt-BR" sz="2000" dirty="0"/>
              <a:t>C</a:t>
            </a:r>
            <a:r>
              <a:rPr lang="pt-BR" sz="2000" dirty="0" smtClean="0"/>
              <a:t>riados mesmo com erro de compilação;</a:t>
            </a:r>
          </a:p>
          <a:p>
            <a:r>
              <a:rPr lang="pt-BR" sz="2000" dirty="0" smtClean="0"/>
              <a:t>Não são </a:t>
            </a:r>
            <a:r>
              <a:rPr lang="pt-BR" sz="2000" dirty="0" err="1" smtClean="0"/>
              <a:t>debugávies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O código-fonte é armazenado no BD. </a:t>
            </a:r>
            <a:r>
              <a:rPr lang="pt-BR" sz="2000" dirty="0"/>
              <a:t>Não possui </a:t>
            </a:r>
            <a:r>
              <a:rPr lang="pt-BR" sz="2000" dirty="0" err="1"/>
              <a:t>pseudo-código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O código-fonte é recuperável a partir do BD;</a:t>
            </a:r>
          </a:p>
          <a:p>
            <a:r>
              <a:rPr lang="pt-BR" sz="2000" dirty="0" smtClean="0"/>
              <a:t>A segurança não é específica do trigger e sim da tabela;</a:t>
            </a:r>
          </a:p>
          <a:p>
            <a:r>
              <a:rPr lang="pt-BR" sz="2000" dirty="0" smtClean="0"/>
              <a:t>Não permitem </a:t>
            </a:r>
            <a:r>
              <a:rPr lang="pt-BR" sz="2000" dirty="0" err="1" smtClean="0"/>
              <a:t>commit</a:t>
            </a:r>
            <a:r>
              <a:rPr lang="pt-BR" sz="2000" dirty="0" smtClean="0"/>
              <a:t> ou </a:t>
            </a:r>
            <a:r>
              <a:rPr lang="pt-BR" sz="2000" dirty="0" err="1" smtClean="0"/>
              <a:t>rollback</a:t>
            </a:r>
            <a:r>
              <a:rPr lang="pt-BR" sz="2000" dirty="0" smtClean="0"/>
              <a:t> nem nas procedures referenciadas;</a:t>
            </a:r>
          </a:p>
          <a:p>
            <a:r>
              <a:rPr lang="pt-BR" sz="2000" dirty="0" smtClean="0"/>
              <a:t>Uma </a:t>
            </a:r>
            <a:r>
              <a:rPr lang="pt-BR" sz="2000" dirty="0" err="1" smtClean="0"/>
              <a:t>exception</a:t>
            </a:r>
            <a:r>
              <a:rPr lang="pt-BR" sz="2000" dirty="0" smtClean="0"/>
              <a:t> deve ser disparada para invalidar o comando invocador;</a:t>
            </a:r>
          </a:p>
        </p:txBody>
      </p:sp>
    </p:spTree>
    <p:extLst>
      <p:ext uri="{BB962C8B-B14F-4D97-AF65-F5344CB8AC3E}">
        <p14:creationId xmlns:p14="http://schemas.microsoft.com/office/powerpoint/2010/main" val="2358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Gerais dos Triggers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4282" y="1484026"/>
            <a:ext cx="10410330" cy="4427196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Quando necessário podem ser desabilitados;</a:t>
            </a:r>
          </a:p>
          <a:p>
            <a:r>
              <a:rPr lang="pt-BR" altLang="pt-BR" sz="2400" dirty="0"/>
              <a:t>Podem referenciar os objetos do BD;</a:t>
            </a:r>
          </a:p>
          <a:p>
            <a:r>
              <a:rPr lang="pt-BR" altLang="pt-BR" sz="2400" dirty="0" smtClean="0"/>
              <a:t>Os </a:t>
            </a:r>
            <a:r>
              <a:rPr lang="pt-BR" altLang="pt-BR" sz="2400" dirty="0"/>
              <a:t>triggers podem ser encadeados em função dos eventos que ocorram</a:t>
            </a:r>
            <a:r>
              <a:rPr lang="pt-BR" altLang="pt-BR" sz="2400" dirty="0" smtClean="0"/>
              <a:t>;</a:t>
            </a:r>
          </a:p>
          <a:p>
            <a:r>
              <a:rPr lang="pt-BR" altLang="pt-BR" sz="2400" dirty="0" smtClean="0"/>
              <a:t>Predicados:</a:t>
            </a:r>
          </a:p>
          <a:p>
            <a:pPr lvl="1"/>
            <a:r>
              <a:rPr lang="pt-BR" altLang="pt-BR" sz="1800" dirty="0" err="1" smtClean="0"/>
              <a:t>Deleting</a:t>
            </a:r>
            <a:r>
              <a:rPr lang="pt-BR" altLang="pt-BR" sz="1800" dirty="0" smtClean="0"/>
              <a:t> / </a:t>
            </a:r>
            <a:r>
              <a:rPr lang="pt-BR" altLang="pt-BR" sz="1800" dirty="0" err="1" smtClean="0"/>
              <a:t>Updating</a:t>
            </a:r>
            <a:r>
              <a:rPr lang="pt-BR" altLang="pt-BR" sz="1800" dirty="0" smtClean="0"/>
              <a:t> / </a:t>
            </a:r>
            <a:r>
              <a:rPr lang="pt-BR" altLang="pt-BR" sz="1800" dirty="0" err="1" smtClean="0"/>
              <a:t>Updating</a:t>
            </a:r>
            <a:r>
              <a:rPr lang="pt-BR" altLang="pt-BR" sz="1800" dirty="0" smtClean="0"/>
              <a:t> (</a:t>
            </a:r>
            <a:r>
              <a:rPr lang="pt-BR" altLang="pt-BR" sz="1800" dirty="0" err="1" smtClean="0"/>
              <a:t>column</a:t>
            </a:r>
            <a:r>
              <a:rPr lang="pt-BR" altLang="pt-BR" sz="1800" dirty="0" smtClean="0"/>
              <a:t>) / </a:t>
            </a:r>
            <a:r>
              <a:rPr lang="pt-BR" altLang="pt-BR" sz="1800" dirty="0" err="1" smtClean="0"/>
              <a:t>Inserting</a:t>
            </a:r>
            <a:endParaRPr lang="pt-BR" altLang="pt-BR" sz="1800" dirty="0" smtClean="0"/>
          </a:p>
          <a:p>
            <a:r>
              <a:rPr lang="pt-BR" altLang="pt-BR" sz="2400" dirty="0" err="1" smtClean="0"/>
              <a:t>Pseudo-Records</a:t>
            </a:r>
            <a:r>
              <a:rPr lang="pt-BR" altLang="pt-BR" sz="2400" dirty="0" smtClean="0"/>
              <a:t>:</a:t>
            </a:r>
          </a:p>
          <a:p>
            <a:pPr lvl="1"/>
            <a:r>
              <a:rPr lang="pt-BR" altLang="pt-BR" sz="1800" dirty="0" smtClean="0"/>
              <a:t>NEW e OLD</a:t>
            </a:r>
          </a:p>
          <a:p>
            <a:pPr lvl="1"/>
            <a:r>
              <a:rPr lang="pt-BR" altLang="pt-BR" sz="1800" dirty="0" smtClean="0"/>
              <a:t>Usados em triggers de ROW</a:t>
            </a:r>
          </a:p>
          <a:p>
            <a:r>
              <a:rPr lang="pt-BR" altLang="pt-BR" sz="2400" dirty="0" err="1" smtClean="0"/>
              <a:t>Instead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Of</a:t>
            </a:r>
            <a:r>
              <a:rPr lang="pt-BR" altLang="pt-BR" sz="2400" dirty="0" smtClean="0"/>
              <a:t>: são triggers criados em </a:t>
            </a:r>
            <a:r>
              <a:rPr lang="pt-BR" altLang="pt-BR" sz="2400" dirty="0" err="1" smtClean="0"/>
              <a:t>views</a:t>
            </a:r>
            <a:r>
              <a:rPr lang="pt-BR" altLang="pt-BR" sz="2400" dirty="0" smtClean="0"/>
              <a:t> não-editáveis destinados a manipular as tabelas dessas </a:t>
            </a:r>
            <a:r>
              <a:rPr lang="pt-BR" altLang="pt-BR" sz="2400" dirty="0" err="1" smtClean="0"/>
              <a:t>views</a:t>
            </a:r>
            <a:r>
              <a:rPr lang="pt-BR" altLang="pt-BR" sz="2400" dirty="0" smtClean="0"/>
              <a:t>;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4192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das operações com triggers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843213" y="1633534"/>
            <a:ext cx="1557337" cy="1009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DML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843213" y="3900490"/>
            <a:ext cx="1585913" cy="2443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TABELA DO TRIGGER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96254" y="3843338"/>
            <a:ext cx="2190750" cy="2443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CONSTRAINING TABLE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8720141" y="4043363"/>
            <a:ext cx="942975" cy="38576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PK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338513" y="5681663"/>
            <a:ext cx="942975" cy="38576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FK</a:t>
            </a:r>
            <a:endParaRPr lang="pt-BR" dirty="0"/>
          </a:p>
        </p:txBody>
      </p:sp>
      <p:cxnSp>
        <p:nvCxnSpPr>
          <p:cNvPr id="11" name="Conector de seta reta 10"/>
          <p:cNvCxnSpPr>
            <a:stCxn id="8" idx="1"/>
            <a:endCxn id="9" idx="3"/>
          </p:cNvCxnSpPr>
          <p:nvPr/>
        </p:nvCxnSpPr>
        <p:spPr>
          <a:xfrm flipH="1">
            <a:off x="4281488" y="4236244"/>
            <a:ext cx="4438653" cy="16383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baixo 12"/>
          <p:cNvSpPr/>
          <p:nvPr/>
        </p:nvSpPr>
        <p:spPr>
          <a:xfrm>
            <a:off x="3214690" y="2757488"/>
            <a:ext cx="757238" cy="985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DML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372101" y="4429125"/>
            <a:ext cx="1600200" cy="137160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TRIGGER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>
            <a:off x="7048767" y="4743445"/>
            <a:ext cx="1047487" cy="115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DML</a:t>
            </a:r>
            <a:endParaRPr lang="pt-BR" dirty="0"/>
          </a:p>
        </p:txBody>
      </p:sp>
      <p:cxnSp>
        <p:nvCxnSpPr>
          <p:cNvPr id="18" name="Conector de seta reta 17"/>
          <p:cNvCxnSpPr>
            <a:stCxn id="6" idx="3"/>
            <a:endCxn id="14" idx="1"/>
          </p:cNvCxnSpPr>
          <p:nvPr/>
        </p:nvCxnSpPr>
        <p:spPr>
          <a:xfrm flipV="1">
            <a:off x="4429126" y="5114926"/>
            <a:ext cx="942975" cy="7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429126" y="474344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Evento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das operações com triggers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4321" y="1364105"/>
            <a:ext cx="10470291" cy="4561405"/>
          </a:xfrm>
        </p:spPr>
        <p:txBody>
          <a:bodyPr>
            <a:noAutofit/>
          </a:bodyPr>
          <a:lstStyle/>
          <a:p>
            <a:r>
              <a:rPr lang="pt-BR" sz="2400" dirty="0" smtClean="0"/>
              <a:t>Regras gerais: </a:t>
            </a:r>
          </a:p>
          <a:p>
            <a:pPr lvl="1"/>
            <a:r>
              <a:rPr lang="pt-BR" sz="1800" dirty="0" smtClean="0"/>
              <a:t>Não leia dados na tabela mutante;</a:t>
            </a:r>
            <a:endParaRPr lang="pt-BR" sz="1800" dirty="0"/>
          </a:p>
          <a:p>
            <a:pPr lvl="1"/>
            <a:r>
              <a:rPr lang="pt-BR" sz="1800" dirty="0" smtClean="0"/>
              <a:t>Não modificar dados nas colunas PK, FK e UK da tabela </a:t>
            </a:r>
            <a:r>
              <a:rPr lang="pt-BR" sz="1800" dirty="0" err="1" smtClean="0"/>
              <a:t>constraining</a:t>
            </a:r>
            <a:r>
              <a:rPr lang="pt-BR" sz="1800" dirty="0" smtClean="0"/>
              <a:t>;</a:t>
            </a:r>
          </a:p>
          <a:p>
            <a:r>
              <a:rPr lang="pt-BR" sz="2400" dirty="0" smtClean="0"/>
              <a:t>Regras de Escrita:</a:t>
            </a:r>
          </a:p>
          <a:p>
            <a:pPr lvl="1"/>
            <a:r>
              <a:rPr lang="pt-BR" sz="1800" dirty="0" smtClean="0"/>
              <a:t>Tabelas que não são relacionadas </a:t>
            </a:r>
            <a:r>
              <a:rPr lang="pt-BR" sz="1800" dirty="0"/>
              <a:t>[permitido</a:t>
            </a:r>
            <a:r>
              <a:rPr lang="pt-BR" sz="1800" dirty="0" smtClean="0"/>
              <a:t>];</a:t>
            </a:r>
          </a:p>
          <a:p>
            <a:pPr lvl="1"/>
            <a:r>
              <a:rPr lang="pt-BR" sz="1800" dirty="0" smtClean="0"/>
              <a:t>Tabelas relacionadas desde que coluna não-chave </a:t>
            </a:r>
            <a:r>
              <a:rPr lang="pt-BR" sz="1800" dirty="0"/>
              <a:t>[permitido</a:t>
            </a:r>
            <a:r>
              <a:rPr lang="pt-BR" sz="1800" dirty="0" smtClean="0"/>
              <a:t>];</a:t>
            </a:r>
          </a:p>
          <a:p>
            <a:pPr lvl="1"/>
            <a:r>
              <a:rPr lang="pt-BR" sz="1800" dirty="0" smtClean="0"/>
              <a:t>Nas colunas da tabela modificada, apenas no BEFORE </a:t>
            </a:r>
            <a:r>
              <a:rPr lang="pt-BR" sz="1800" dirty="0"/>
              <a:t>[permitido</a:t>
            </a:r>
            <a:r>
              <a:rPr lang="pt-BR" sz="1800" dirty="0" smtClean="0"/>
              <a:t>];</a:t>
            </a:r>
          </a:p>
          <a:p>
            <a:r>
              <a:rPr lang="pt-BR" sz="2400" dirty="0"/>
              <a:t>Regras de </a:t>
            </a:r>
            <a:r>
              <a:rPr lang="pt-BR" sz="2400" dirty="0" smtClean="0"/>
              <a:t>Leitura:</a:t>
            </a:r>
            <a:endParaRPr lang="pt-BR" sz="2400" dirty="0"/>
          </a:p>
          <a:p>
            <a:pPr lvl="1"/>
            <a:r>
              <a:rPr lang="pt-BR" sz="1800" dirty="0" smtClean="0"/>
              <a:t>Tabelas relacionadas ou não desde que não </a:t>
            </a:r>
            <a:r>
              <a:rPr lang="pt-BR" sz="1800" dirty="0" err="1" smtClean="0"/>
              <a:t>mutating</a:t>
            </a:r>
            <a:r>
              <a:rPr lang="pt-BR" sz="1800" dirty="0" smtClean="0"/>
              <a:t> [permitido];</a:t>
            </a:r>
            <a:endParaRPr lang="pt-BR" sz="1800" dirty="0"/>
          </a:p>
          <a:p>
            <a:pPr lvl="1"/>
            <a:r>
              <a:rPr lang="pt-BR" sz="1800" dirty="0" smtClean="0"/>
              <a:t>Com SELECT na tabela </a:t>
            </a:r>
            <a:r>
              <a:rPr lang="pt-BR" sz="1800" dirty="0" err="1" smtClean="0"/>
              <a:t>mutanting</a:t>
            </a:r>
            <a:r>
              <a:rPr lang="pt-BR" sz="1800" dirty="0" smtClean="0"/>
              <a:t> [não permitido];</a:t>
            </a:r>
            <a:endParaRPr lang="pt-BR" sz="1800" dirty="0"/>
          </a:p>
          <a:p>
            <a:pPr lvl="1"/>
            <a:r>
              <a:rPr lang="pt-BR" sz="1800" dirty="0" smtClean="0"/>
              <a:t>Com comando de atribuição na tabela do trigger [permitido];</a:t>
            </a:r>
            <a:endParaRPr lang="pt-BR" sz="18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516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Sintaxe para triggers</a:t>
            </a:r>
            <a:endParaRPr lang="pt-BR" altLang="pt-BR" sz="2400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1064302" y="1424066"/>
            <a:ext cx="10440310" cy="4487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pt-BR" sz="2400" dirty="0" err="1"/>
              <a:t>create</a:t>
            </a:r>
            <a:r>
              <a:rPr lang="pt-BR" altLang="pt-BR" sz="2400" dirty="0"/>
              <a:t> [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replace</a:t>
            </a:r>
            <a:r>
              <a:rPr lang="pt-BR" altLang="pt-BR" sz="2400" dirty="0"/>
              <a:t>] trigger </a:t>
            </a:r>
            <a:r>
              <a:rPr lang="pt-BR" altLang="pt-BR" sz="2400" i="1" dirty="0"/>
              <a:t>&lt;</a:t>
            </a:r>
            <a:r>
              <a:rPr lang="pt-BR" altLang="pt-BR" sz="2400" dirty="0"/>
              <a:t>trigger </a:t>
            </a:r>
            <a:r>
              <a:rPr lang="pt-BR" altLang="pt-BR" sz="2400" dirty="0" err="1"/>
              <a:t>name</a:t>
            </a:r>
            <a:r>
              <a:rPr lang="pt-BR" altLang="pt-BR" sz="2400" i="1" dirty="0"/>
              <a:t>&gt;</a:t>
            </a:r>
            <a:r>
              <a:rPr lang="pt-BR" altLang="pt-BR" sz="2400" dirty="0"/>
              <a:t> </a:t>
            </a:r>
          </a:p>
          <a:p>
            <a:pPr marL="0" indent="0">
              <a:buNone/>
            </a:pPr>
            <a:r>
              <a:rPr lang="pt-BR" altLang="pt-BR" sz="2400" dirty="0"/>
              <a:t>	{ </a:t>
            </a:r>
            <a:r>
              <a:rPr lang="pt-BR" altLang="pt-BR" sz="2400" dirty="0" err="1"/>
              <a:t>before</a:t>
            </a:r>
            <a:r>
              <a:rPr lang="pt-BR" altLang="pt-BR" sz="2400" dirty="0"/>
              <a:t> | </a:t>
            </a:r>
            <a:r>
              <a:rPr lang="pt-BR" altLang="pt-BR" sz="2400" dirty="0" err="1"/>
              <a:t>after</a:t>
            </a:r>
            <a:r>
              <a:rPr lang="pt-BR" altLang="pt-BR" sz="2400" dirty="0"/>
              <a:t> }  { delete 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insert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</a:t>
            </a:r>
            <a:r>
              <a:rPr lang="pt-BR" altLang="pt-BR" sz="2400" dirty="0" err="1"/>
              <a:t>update</a:t>
            </a:r>
            <a:r>
              <a:rPr lang="pt-BR" altLang="pt-BR" sz="2400" dirty="0"/>
              <a:t> [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&lt;</a:t>
            </a:r>
            <a:r>
              <a:rPr lang="pt-BR" altLang="pt-BR" sz="2400" dirty="0" err="1"/>
              <a:t>columns</a:t>
            </a:r>
            <a:r>
              <a:rPr lang="pt-BR" altLang="pt-BR" sz="2400" dirty="0"/>
              <a:t>&gt;] } </a:t>
            </a:r>
          </a:p>
          <a:p>
            <a:pPr marL="0" indent="0"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on</a:t>
            </a:r>
            <a:r>
              <a:rPr lang="pt-BR" altLang="pt-BR" sz="2400" dirty="0"/>
              <a:t> &lt;</a:t>
            </a:r>
            <a:r>
              <a:rPr lang="pt-BR" altLang="pt-BR" sz="2400" dirty="0" err="1"/>
              <a:t>table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name</a:t>
            </a:r>
            <a:r>
              <a:rPr lang="pt-BR" altLang="pt-BR" sz="2400" dirty="0"/>
              <a:t>&gt; </a:t>
            </a:r>
          </a:p>
          <a:p>
            <a:pPr marL="0" indent="0">
              <a:buNone/>
            </a:pPr>
            <a:r>
              <a:rPr lang="pt-BR" altLang="pt-BR" sz="2400" dirty="0"/>
              <a:t>	[</a:t>
            </a:r>
            <a:r>
              <a:rPr lang="pt-BR" altLang="pt-BR" sz="2400" dirty="0" err="1"/>
              <a:t>referencing</a:t>
            </a:r>
            <a:r>
              <a:rPr lang="pt-BR" altLang="pt-BR" sz="2400" dirty="0"/>
              <a:t> new as &lt;</a:t>
            </a:r>
            <a:r>
              <a:rPr lang="pt-BR" altLang="pt-BR" sz="2400" dirty="0" err="1"/>
              <a:t>name</a:t>
            </a:r>
            <a:r>
              <a:rPr lang="pt-BR" altLang="pt-BR" sz="2400" dirty="0"/>
              <a:t>&gt; </a:t>
            </a:r>
            <a:r>
              <a:rPr lang="pt-BR" altLang="pt-BR" sz="2400" dirty="0" err="1"/>
              <a:t>old</a:t>
            </a:r>
            <a:r>
              <a:rPr lang="pt-BR" altLang="pt-BR" sz="2400" dirty="0"/>
              <a:t> as &lt;</a:t>
            </a:r>
            <a:r>
              <a:rPr lang="pt-BR" altLang="pt-BR" sz="2400" dirty="0" err="1"/>
              <a:t>name</a:t>
            </a:r>
            <a:r>
              <a:rPr lang="pt-BR" altLang="pt-BR" sz="2400" dirty="0"/>
              <a:t>&gt;]</a:t>
            </a:r>
          </a:p>
          <a:p>
            <a:pPr marL="0" indent="0">
              <a:buNone/>
            </a:pPr>
            <a:r>
              <a:rPr lang="pt-BR" altLang="pt-BR" sz="2400" dirty="0"/>
              <a:t>	[for </a:t>
            </a:r>
            <a:r>
              <a:rPr lang="pt-BR" altLang="pt-BR" sz="2400" dirty="0" err="1"/>
              <a:t>each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row</a:t>
            </a:r>
            <a:r>
              <a:rPr lang="pt-BR" altLang="pt-BR" sz="2400" dirty="0"/>
              <a:t> [</a:t>
            </a:r>
            <a:r>
              <a:rPr lang="pt-BR" altLang="pt-BR" sz="2400" dirty="0" err="1"/>
              <a:t>when</a:t>
            </a:r>
            <a:r>
              <a:rPr lang="pt-BR" altLang="pt-BR" sz="2400" dirty="0"/>
              <a:t> &lt;condição&gt; ]]</a:t>
            </a:r>
          </a:p>
          <a:p>
            <a:pPr marL="0" indent="0">
              <a:buNone/>
            </a:pPr>
            <a:r>
              <a:rPr lang="pt-BR" altLang="pt-BR" sz="2400" i="1" dirty="0"/>
              <a:t>		&lt;</a:t>
            </a:r>
            <a:r>
              <a:rPr lang="pt-BR" altLang="pt-BR" sz="2400" dirty="0"/>
              <a:t>declarações</a:t>
            </a:r>
            <a:r>
              <a:rPr lang="pt-BR" altLang="pt-BR" sz="2400" i="1" dirty="0"/>
              <a:t>&gt;</a:t>
            </a:r>
          </a:p>
          <a:p>
            <a:pPr marL="0" indent="0"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begin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i="1" dirty="0"/>
              <a:t>			</a:t>
            </a:r>
            <a:r>
              <a:rPr lang="pt-BR" altLang="pt-BR" sz="2400" dirty="0"/>
              <a:t>&lt;</a:t>
            </a:r>
            <a:r>
              <a:rPr lang="pt-BR" altLang="pt-BR" sz="2400" dirty="0" err="1"/>
              <a:t>seqüência</a:t>
            </a:r>
            <a:r>
              <a:rPr lang="pt-BR" altLang="pt-BR" sz="2400" dirty="0"/>
              <a:t> de comandos&gt;</a:t>
            </a:r>
          </a:p>
          <a:p>
            <a:pPr marL="0" indent="0"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end</a:t>
            </a:r>
            <a:r>
              <a:rPr lang="pt-BR" altLang="pt-BR" sz="2400" dirty="0"/>
              <a:t>;</a:t>
            </a:r>
          </a:p>
          <a:p>
            <a:pPr marL="0" indent="0">
              <a:buNone/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8489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0365" y="0"/>
            <a:ext cx="8911687" cy="1280890"/>
          </a:xfrm>
        </p:spPr>
        <p:txBody>
          <a:bodyPr/>
          <a:lstStyle/>
          <a:p>
            <a:r>
              <a:rPr lang="pt-BR" altLang="pt-BR" dirty="0" smtClean="0"/>
              <a:t>Exemplo Triggers</a:t>
            </a:r>
            <a:endParaRPr lang="pt-BR" altLang="pt-BR" sz="24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1836795" y="690880"/>
            <a:ext cx="9270917" cy="61671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create or replace trigger </a:t>
            </a:r>
            <a:r>
              <a:rPr lang="en-US" altLang="pt-BR" sz="1900" dirty="0" err="1"/>
              <a:t>check_salary</a:t>
            </a:r>
            <a:r>
              <a:rPr lang="en-US" altLang="pt-BR" sz="1900" dirty="0"/>
              <a:t> after insert or update of SAL, JOB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on EMP for each row when (</a:t>
            </a:r>
            <a:r>
              <a:rPr lang="en-US" altLang="pt-BR" sz="1900" dirty="0" err="1"/>
              <a:t>new.JOB</a:t>
            </a:r>
            <a:r>
              <a:rPr lang="en-US" altLang="pt-BR" sz="1900" dirty="0"/>
              <a:t> != ’PRESIDENT’)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declare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</a:t>
            </a:r>
            <a:r>
              <a:rPr lang="en-US" altLang="pt-BR" sz="1900" dirty="0" err="1"/>
              <a:t>minsal</a:t>
            </a:r>
            <a:r>
              <a:rPr lang="en-US" altLang="pt-BR" sz="1900" dirty="0"/>
              <a:t>, </a:t>
            </a:r>
            <a:r>
              <a:rPr lang="en-US" altLang="pt-BR" sz="1900" dirty="0" err="1"/>
              <a:t>maxsal</a:t>
            </a:r>
            <a:r>
              <a:rPr lang="en-US" altLang="pt-BR" sz="1900" dirty="0"/>
              <a:t> SALGRADE.MAXSAL%TYPE;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begin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/* </a:t>
            </a:r>
            <a:r>
              <a:rPr lang="en-US" altLang="pt-BR" sz="1900" dirty="0" err="1"/>
              <a:t>obter</a:t>
            </a:r>
            <a:r>
              <a:rPr lang="en-US" altLang="pt-BR" sz="1900" dirty="0"/>
              <a:t> a </a:t>
            </a:r>
            <a:r>
              <a:rPr lang="en-US" altLang="pt-BR" sz="1900" dirty="0" err="1"/>
              <a:t>faixa</a:t>
            </a:r>
            <a:r>
              <a:rPr lang="en-US" altLang="pt-BR" sz="1900" dirty="0"/>
              <a:t> de </a:t>
            </a:r>
            <a:r>
              <a:rPr lang="en-US" altLang="pt-BR" sz="1900" dirty="0" err="1"/>
              <a:t>salarios</a:t>
            </a:r>
            <a:r>
              <a:rPr lang="en-US" altLang="pt-BR" sz="1900" dirty="0"/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select MINSAL, MAXSAL into </a:t>
            </a:r>
            <a:r>
              <a:rPr lang="en-US" altLang="pt-BR" sz="1900" dirty="0" err="1"/>
              <a:t>minsal</a:t>
            </a:r>
            <a:r>
              <a:rPr lang="en-US" altLang="pt-BR" sz="1900" dirty="0"/>
              <a:t>, </a:t>
            </a:r>
            <a:r>
              <a:rPr lang="en-US" altLang="pt-BR" sz="1900" dirty="0" err="1"/>
              <a:t>maxsal</a:t>
            </a:r>
            <a:r>
              <a:rPr lang="en-US" altLang="pt-BR" sz="1900" dirty="0"/>
              <a:t> from SALGRADE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	where JOB = :</a:t>
            </a:r>
            <a:r>
              <a:rPr lang="en-US" altLang="pt-BR" sz="1900" dirty="0" err="1"/>
              <a:t>new.JOB</a:t>
            </a:r>
            <a:r>
              <a:rPr lang="en-US" altLang="pt-BR" sz="19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/* se o </a:t>
            </a:r>
            <a:r>
              <a:rPr lang="en-US" altLang="pt-BR" sz="1900" dirty="0" err="1"/>
              <a:t>salario</a:t>
            </a:r>
            <a:r>
              <a:rPr lang="en-US" altLang="pt-BR" sz="1900" dirty="0"/>
              <a:t> </a:t>
            </a:r>
            <a:r>
              <a:rPr lang="en-US" altLang="pt-BR" sz="1900" dirty="0" err="1"/>
              <a:t>diminuiu</a:t>
            </a:r>
            <a:r>
              <a:rPr lang="en-US" altLang="pt-BR" sz="1900" dirty="0"/>
              <a:t> </a:t>
            </a:r>
            <a:r>
              <a:rPr lang="en-US" altLang="pt-BR" sz="1900" dirty="0" err="1"/>
              <a:t>ou</a:t>
            </a:r>
            <a:r>
              <a:rPr lang="en-US" altLang="pt-BR" sz="1900" dirty="0"/>
              <a:t> </a:t>
            </a:r>
            <a:r>
              <a:rPr lang="en-US" altLang="pt-BR" sz="1900" dirty="0" err="1"/>
              <a:t>está</a:t>
            </a:r>
            <a:r>
              <a:rPr lang="en-US" altLang="pt-BR" sz="1900" dirty="0"/>
              <a:t> fora da </a:t>
            </a:r>
            <a:r>
              <a:rPr lang="en-US" altLang="pt-BR" sz="1900" dirty="0" err="1"/>
              <a:t>faixa</a:t>
            </a:r>
            <a:r>
              <a:rPr lang="en-US" altLang="pt-BR" sz="1900" dirty="0"/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if (:</a:t>
            </a:r>
            <a:r>
              <a:rPr lang="en-US" altLang="pt-BR" sz="1900" dirty="0" err="1"/>
              <a:t>new.SAL</a:t>
            </a:r>
            <a:r>
              <a:rPr lang="en-US" altLang="pt-BR" sz="1900" dirty="0"/>
              <a:t> &lt; </a:t>
            </a:r>
            <a:r>
              <a:rPr lang="en-US" altLang="pt-BR" sz="1900" dirty="0" err="1"/>
              <a:t>minsal</a:t>
            </a:r>
            <a:r>
              <a:rPr lang="en-US" altLang="pt-BR" sz="1900" dirty="0"/>
              <a:t> or :</a:t>
            </a:r>
            <a:r>
              <a:rPr lang="en-US" altLang="pt-BR" sz="1900" dirty="0" err="1"/>
              <a:t>new.SAL</a:t>
            </a:r>
            <a:r>
              <a:rPr lang="en-US" altLang="pt-BR" sz="1900" dirty="0"/>
              <a:t> &gt; </a:t>
            </a:r>
            <a:r>
              <a:rPr lang="en-US" altLang="pt-BR" sz="1900" dirty="0" err="1"/>
              <a:t>maxsal</a:t>
            </a:r>
            <a:r>
              <a:rPr lang="en-US" altLang="pt-BR" sz="1900" dirty="0"/>
              <a:t>) then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	raise application error(-20225, ’Salary range exceeded’);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</a:t>
            </a:r>
            <a:r>
              <a:rPr lang="en-US" altLang="pt-BR" sz="1900" dirty="0" err="1"/>
              <a:t>elsif</a:t>
            </a:r>
            <a:r>
              <a:rPr lang="en-US" altLang="pt-BR" sz="1900" dirty="0"/>
              <a:t> (:</a:t>
            </a:r>
            <a:r>
              <a:rPr lang="en-US" altLang="pt-BR" sz="1900" dirty="0" err="1"/>
              <a:t>new.SAL</a:t>
            </a:r>
            <a:r>
              <a:rPr lang="en-US" altLang="pt-BR" sz="1900" dirty="0"/>
              <a:t> &lt; :</a:t>
            </a:r>
            <a:r>
              <a:rPr lang="en-US" altLang="pt-BR" sz="1900" dirty="0" err="1"/>
              <a:t>old.SAL</a:t>
            </a:r>
            <a:r>
              <a:rPr lang="en-US" altLang="pt-BR" sz="1900" dirty="0"/>
              <a:t>) then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	raise application error(-20230, ’Salary has been decreased’);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end if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end;</a:t>
            </a:r>
            <a:endParaRPr lang="pt-BR" altLang="pt-BR" sz="1900" dirty="0"/>
          </a:p>
        </p:txBody>
      </p:sp>
    </p:spTree>
    <p:extLst>
      <p:ext uri="{BB962C8B-B14F-4D97-AF65-F5344CB8AC3E}">
        <p14:creationId xmlns:p14="http://schemas.microsoft.com/office/powerpoint/2010/main" val="11789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Gerais das Procedures e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Comando: CREATE OR REPLACE;</a:t>
            </a:r>
          </a:p>
          <a:p>
            <a:r>
              <a:rPr lang="pt-BR" dirty="0"/>
              <a:t>São compilados na </a:t>
            </a:r>
            <a:r>
              <a:rPr lang="pt-BR" dirty="0" smtClean="0"/>
              <a:t>criação e o </a:t>
            </a:r>
            <a:r>
              <a:rPr lang="pt-BR" dirty="0" err="1" smtClean="0"/>
              <a:t>pseudo-código</a:t>
            </a:r>
            <a:r>
              <a:rPr lang="pt-BR" dirty="0" smtClean="0"/>
              <a:t> é gerado;</a:t>
            </a:r>
            <a:endParaRPr lang="pt-BR" dirty="0"/>
          </a:p>
          <a:p>
            <a:r>
              <a:rPr lang="pt-BR" dirty="0" smtClean="0"/>
              <a:t>São criados mesmo com erro de compilação;</a:t>
            </a:r>
          </a:p>
          <a:p>
            <a:r>
              <a:rPr lang="pt-BR" dirty="0" smtClean="0"/>
              <a:t>A dependência entre eles é </a:t>
            </a:r>
            <a:r>
              <a:rPr lang="pt-BR" dirty="0" err="1" smtClean="0"/>
              <a:t>rastreável</a:t>
            </a:r>
            <a:r>
              <a:rPr lang="pt-BR" dirty="0" smtClean="0"/>
              <a:t>;</a:t>
            </a:r>
          </a:p>
          <a:p>
            <a:r>
              <a:rPr lang="pt-BR" dirty="0" smtClean="0"/>
              <a:t>São </a:t>
            </a:r>
            <a:r>
              <a:rPr lang="pt-BR" dirty="0" err="1" smtClean="0"/>
              <a:t>debugávies</a:t>
            </a:r>
            <a:r>
              <a:rPr lang="pt-BR" dirty="0" smtClean="0"/>
              <a:t> (requer privilégios);</a:t>
            </a:r>
          </a:p>
          <a:p>
            <a:r>
              <a:rPr lang="pt-BR" dirty="0" smtClean="0"/>
              <a:t>O código-fonte e o </a:t>
            </a:r>
            <a:r>
              <a:rPr lang="pt-BR" dirty="0" err="1" smtClean="0"/>
              <a:t>pseudo-código</a:t>
            </a:r>
            <a:r>
              <a:rPr lang="pt-BR" dirty="0" smtClean="0"/>
              <a:t> são armazenados no BD;</a:t>
            </a:r>
          </a:p>
          <a:p>
            <a:r>
              <a:rPr lang="pt-BR" dirty="0" smtClean="0"/>
              <a:t>O código-fonte é recuperável a partir do BD;</a:t>
            </a:r>
          </a:p>
        </p:txBody>
      </p:sp>
    </p:spTree>
    <p:extLst>
      <p:ext uri="{BB962C8B-B14F-4D97-AF65-F5344CB8AC3E}">
        <p14:creationId xmlns:p14="http://schemas.microsoft.com/office/powerpoint/2010/main" val="22775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 das Procedures e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São executadas a partir de:</a:t>
            </a:r>
          </a:p>
          <a:p>
            <a:pPr lvl="1"/>
            <a:r>
              <a:rPr lang="pt-BR" dirty="0" smtClean="0"/>
              <a:t>Linha de comando do SQL*PLUS ou outra IDE</a:t>
            </a:r>
          </a:p>
          <a:p>
            <a:pPr lvl="1"/>
            <a:r>
              <a:rPr lang="pt-BR" dirty="0" smtClean="0"/>
              <a:t>Outro código PL/SQL (</a:t>
            </a:r>
            <a:r>
              <a:rPr lang="pt-BR" dirty="0" err="1" smtClean="0"/>
              <a:t>proc</a:t>
            </a:r>
            <a:r>
              <a:rPr lang="pt-BR" dirty="0" smtClean="0"/>
              <a:t>, </a:t>
            </a:r>
            <a:r>
              <a:rPr lang="pt-BR" dirty="0" err="1" smtClean="0"/>
              <a:t>func</a:t>
            </a:r>
            <a:r>
              <a:rPr lang="pt-BR" dirty="0" smtClean="0"/>
              <a:t>, </a:t>
            </a:r>
            <a:r>
              <a:rPr lang="pt-BR" dirty="0" err="1" smtClean="0"/>
              <a:t>package</a:t>
            </a:r>
            <a:r>
              <a:rPr lang="pt-BR" dirty="0" smtClean="0"/>
              <a:t>, trigger, bloco anônimo)</a:t>
            </a:r>
          </a:p>
          <a:p>
            <a:r>
              <a:rPr lang="pt-BR" dirty="0" smtClean="0"/>
              <a:t>Podem possuir parâmetros:</a:t>
            </a:r>
          </a:p>
          <a:p>
            <a:pPr lvl="1"/>
            <a:r>
              <a:rPr lang="pt-BR" dirty="0" smtClean="0"/>
              <a:t>IN (Tipo Default): parâmetros de entrada. O seu valor não pode ser modificado dentro da rotina;</a:t>
            </a:r>
          </a:p>
          <a:p>
            <a:pPr lvl="1"/>
            <a:r>
              <a:rPr lang="pt-BR" dirty="0" smtClean="0"/>
              <a:t>OUT: parâmetro de saída. O seu valor é modificado internamente no código e retornado para o ponto de chamada;</a:t>
            </a:r>
          </a:p>
          <a:p>
            <a:pPr lvl="1"/>
            <a:r>
              <a:rPr lang="pt-BR" dirty="0" smtClean="0"/>
              <a:t>IN OUT: é combinação dos anteriores;</a:t>
            </a:r>
          </a:p>
        </p:txBody>
      </p:sp>
    </p:spTree>
    <p:extLst>
      <p:ext uri="{BB962C8B-B14F-4D97-AF65-F5344CB8AC3E}">
        <p14:creationId xmlns:p14="http://schemas.microsoft.com/office/powerpoint/2010/main" val="88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 das Procedures e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Cada parâmetro pode possuir um valor default;</a:t>
            </a:r>
          </a:p>
          <a:p>
            <a:r>
              <a:rPr lang="pt-BR" dirty="0"/>
              <a:t>Best </a:t>
            </a:r>
            <a:r>
              <a:rPr lang="pt-BR" dirty="0" err="1"/>
              <a:t>practice</a:t>
            </a:r>
            <a:r>
              <a:rPr lang="pt-BR" dirty="0"/>
              <a:t>: utilize a declaração pelos atributos %ROWTYPE ou %TYPE;</a:t>
            </a:r>
          </a:p>
          <a:p>
            <a:r>
              <a:rPr lang="pt-BR" dirty="0"/>
              <a:t>Os parâmetros podem ser fornecidos na forma posicional ou nomeada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b="1" dirty="0" smtClean="0"/>
              <a:t> </a:t>
            </a:r>
            <a:r>
              <a:rPr lang="pt-BR" b="1" dirty="0" smtClean="0"/>
              <a:t>POSICIONAL  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                            </a:t>
            </a:r>
            <a:r>
              <a:rPr lang="pt-BR" b="1" dirty="0" smtClean="0"/>
              <a:t> NOMEADA</a:t>
            </a:r>
            <a:endParaRPr lang="pt-BR" b="1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 descr="http://puu.sh/jUOeW/c67dd71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299" y="4655484"/>
            <a:ext cx="4558969" cy="20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puu.sh/jUOkc/7fa48cf1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3" y="4655484"/>
            <a:ext cx="3392582" cy="220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Evitar parâmetros desnecessários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Acostume-se a gerar os dados a seguir internamente, sem definição de parâmetros:</a:t>
            </a:r>
          </a:p>
          <a:p>
            <a:pPr lvl="1"/>
            <a:r>
              <a:rPr lang="pt-BR" dirty="0" err="1" smtClean="0"/>
              <a:t>Primary</a:t>
            </a:r>
            <a:r>
              <a:rPr lang="pt-BR" dirty="0" smtClean="0"/>
              <a:t> Keys: utilize </a:t>
            </a:r>
            <a:r>
              <a:rPr lang="pt-BR" dirty="0" err="1" smtClean="0"/>
              <a:t>sequences</a:t>
            </a:r>
            <a:r>
              <a:rPr lang="pt-BR" dirty="0" smtClean="0"/>
              <a:t> a partir do P&amp;F;</a:t>
            </a:r>
          </a:p>
          <a:p>
            <a:pPr lvl="1"/>
            <a:r>
              <a:rPr lang="pt-BR" dirty="0" smtClean="0"/>
              <a:t>Usuário e data corrente: utilize as funções USER e SYSDATE;</a:t>
            </a:r>
          </a:p>
          <a:p>
            <a:pPr lvl="1"/>
            <a:r>
              <a:rPr lang="pt-BR" dirty="0" smtClean="0"/>
              <a:t>Armazenar valores defaults sempre que possível nos registros;</a:t>
            </a:r>
          </a:p>
          <a:p>
            <a:pPr lvl="1"/>
            <a:r>
              <a:rPr lang="pt-BR" dirty="0" smtClean="0"/>
              <a:t>Implemente regras de negócio para calcular automaticamente os valores;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da Segurança das P&amp;F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segurança de acesso é gerenciável por privilégios do BD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P &amp; F executa sob a autoridade do seu proprietário e não do usuário conectado;</a:t>
            </a:r>
            <a:endParaRPr lang="pt-BR" dirty="0"/>
          </a:p>
          <a:p>
            <a:r>
              <a:rPr lang="pt-BR" dirty="0" smtClean="0"/>
              <a:t>O proprietário deve possuir acesso aos objetos referenciados pela P&amp;F;</a:t>
            </a:r>
          </a:p>
          <a:p>
            <a:r>
              <a:rPr lang="pt-BR" dirty="0" smtClean="0"/>
              <a:t>O usuário precisa de privilégio de execução das P&amp;F e não nos objetos acessados;</a:t>
            </a:r>
          </a:p>
          <a:p>
            <a:r>
              <a:rPr lang="pt-BR" dirty="0" smtClean="0"/>
              <a:t>As P&amp;F são invalidadas </a:t>
            </a:r>
            <a:r>
              <a:rPr lang="pt-BR" dirty="0"/>
              <a:t>em caso de quebra na dependência;</a:t>
            </a:r>
          </a:p>
          <a:p>
            <a:r>
              <a:rPr lang="pt-BR" dirty="0"/>
              <a:t>A </a:t>
            </a:r>
            <a:r>
              <a:rPr lang="pt-BR" dirty="0" err="1"/>
              <a:t>re-compilação</a:t>
            </a:r>
            <a:r>
              <a:rPr lang="pt-BR" dirty="0"/>
              <a:t> é forçada pelo BD quando inválido;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Sintaxe para Procedures e </a:t>
            </a:r>
            <a:r>
              <a:rPr lang="pt-BR" altLang="pt-BR" dirty="0" err="1" smtClean="0"/>
              <a:t>Functions</a:t>
            </a:r>
            <a:endParaRPr lang="pt-BR" altLang="pt-BR" sz="2400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1304144" y="1905001"/>
            <a:ext cx="10200468" cy="4735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pt-BR" sz="1800" dirty="0" err="1" smtClean="0"/>
              <a:t>create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[</a:t>
            </a:r>
            <a:r>
              <a:rPr lang="pt-BR" altLang="pt-BR" sz="1800" dirty="0" err="1"/>
              <a:t>or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replace</a:t>
            </a:r>
            <a:r>
              <a:rPr lang="pt-BR" altLang="pt-BR" sz="1800" dirty="0"/>
              <a:t>] procedure 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procedure </a:t>
            </a:r>
            <a:r>
              <a:rPr lang="pt-BR" altLang="pt-BR" sz="1800" dirty="0" err="1"/>
              <a:t>name</a:t>
            </a:r>
            <a:r>
              <a:rPr lang="pt-BR" altLang="pt-BR" sz="1800" i="1" dirty="0"/>
              <a:t>&gt; </a:t>
            </a:r>
            <a:r>
              <a:rPr lang="pt-BR" altLang="pt-BR" sz="1800" dirty="0"/>
              <a:t>[(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lista de parâmetros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)] </a:t>
            </a:r>
            <a:r>
              <a:rPr lang="pt-BR" altLang="pt-BR" sz="1800" dirty="0" err="1"/>
              <a:t>is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i="1" dirty="0"/>
              <a:t>	&lt;</a:t>
            </a:r>
            <a:r>
              <a:rPr lang="pt-BR" altLang="pt-BR" sz="1800" dirty="0"/>
              <a:t>declarações</a:t>
            </a:r>
            <a:r>
              <a:rPr lang="pt-BR" altLang="pt-BR" sz="1800" i="1" dirty="0"/>
              <a:t>&gt;</a:t>
            </a:r>
          </a:p>
          <a:p>
            <a:pPr marL="0" indent="0"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begin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i="1" dirty="0"/>
              <a:t>			 </a:t>
            </a:r>
            <a:r>
              <a:rPr lang="pt-BR" altLang="pt-BR" sz="1800" dirty="0"/>
              <a:t>&lt;</a:t>
            </a:r>
            <a:r>
              <a:rPr lang="pt-BR" altLang="pt-BR" sz="1800" dirty="0" err="1"/>
              <a:t>seqüência</a:t>
            </a:r>
            <a:r>
              <a:rPr lang="pt-BR" altLang="pt-BR" sz="1800" dirty="0"/>
              <a:t> de comandos&gt;</a:t>
            </a:r>
            <a:endParaRPr lang="pt-BR" altLang="pt-BR" sz="1800" i="1" dirty="0"/>
          </a:p>
          <a:p>
            <a:pPr marL="0" indent="0">
              <a:buNone/>
            </a:pPr>
            <a:r>
              <a:rPr lang="pt-BR" altLang="pt-BR" sz="1800" dirty="0"/>
              <a:t>	[</a:t>
            </a:r>
            <a:r>
              <a:rPr lang="pt-BR" altLang="pt-BR" sz="1800" dirty="0" err="1"/>
              <a:t>exception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i="1" dirty="0"/>
              <a:t>			&lt;</a:t>
            </a:r>
            <a:r>
              <a:rPr lang="pt-BR" altLang="pt-BR" sz="1800" dirty="0" err="1"/>
              <a:t>exception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handling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routines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]</a:t>
            </a:r>
          </a:p>
          <a:p>
            <a:pPr marL="0" indent="0"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end</a:t>
            </a:r>
            <a:r>
              <a:rPr lang="pt-BR" altLang="pt-BR" sz="1800" dirty="0"/>
              <a:t> [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procedure </a:t>
            </a:r>
            <a:r>
              <a:rPr lang="pt-BR" altLang="pt-BR" sz="1800" dirty="0" err="1"/>
              <a:t>name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];</a:t>
            </a:r>
          </a:p>
          <a:p>
            <a:pPr marL="0" indent="0">
              <a:buNone/>
            </a:pPr>
            <a:endParaRPr lang="pt-BR" altLang="pt-BR" sz="1800" dirty="0"/>
          </a:p>
          <a:p>
            <a:pPr marL="0" indent="0">
              <a:buNone/>
            </a:pPr>
            <a:r>
              <a:rPr lang="pt-BR" altLang="pt-BR" sz="1800" dirty="0" err="1" smtClean="0"/>
              <a:t>create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[</a:t>
            </a:r>
            <a:r>
              <a:rPr lang="pt-BR" altLang="pt-BR" sz="1800" dirty="0" err="1"/>
              <a:t>or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replace</a:t>
            </a:r>
            <a:r>
              <a:rPr lang="pt-BR" altLang="pt-BR" sz="1800" dirty="0"/>
              <a:t>] </a:t>
            </a:r>
            <a:r>
              <a:rPr lang="pt-BR" altLang="pt-BR" sz="1800" dirty="0" err="1"/>
              <a:t>function</a:t>
            </a:r>
            <a:r>
              <a:rPr lang="pt-BR" altLang="pt-BR" sz="1800" dirty="0"/>
              <a:t> </a:t>
            </a:r>
            <a:r>
              <a:rPr lang="pt-BR" altLang="pt-BR" sz="1800" i="1" dirty="0"/>
              <a:t>&lt;</a:t>
            </a:r>
            <a:r>
              <a:rPr lang="pt-BR" altLang="pt-BR" sz="1800" dirty="0" err="1"/>
              <a:t>function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name</a:t>
            </a:r>
            <a:r>
              <a:rPr lang="pt-BR" altLang="pt-BR" sz="1800" i="1" dirty="0"/>
              <a:t>&gt; </a:t>
            </a:r>
            <a:r>
              <a:rPr lang="pt-BR" altLang="pt-BR" sz="1800" dirty="0"/>
              <a:t>[(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lista de parâmetros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)]</a:t>
            </a:r>
          </a:p>
          <a:p>
            <a:pPr marL="0" indent="0"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 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data </a:t>
            </a:r>
            <a:r>
              <a:rPr lang="pt-BR" altLang="pt-BR" sz="1800" dirty="0" err="1"/>
              <a:t>type</a:t>
            </a:r>
            <a:r>
              <a:rPr lang="pt-BR" altLang="pt-BR" sz="1800" i="1" dirty="0"/>
              <a:t>&gt; </a:t>
            </a:r>
            <a:r>
              <a:rPr lang="pt-BR" altLang="pt-BR" sz="1800" dirty="0" err="1"/>
              <a:t>is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dirty="0"/>
              <a:t>	...</a:t>
            </a:r>
          </a:p>
          <a:p>
            <a:pPr marL="0" indent="0">
              <a:buNone/>
            </a:pPr>
            <a:endParaRPr lang="pt-BR" altLang="pt-BR" sz="1800" dirty="0"/>
          </a:p>
          <a:p>
            <a:pPr marL="0" indent="0">
              <a:buNone/>
            </a:pP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0583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17" y="0"/>
            <a:ext cx="8911687" cy="1280890"/>
          </a:xfrm>
        </p:spPr>
        <p:txBody>
          <a:bodyPr/>
          <a:lstStyle/>
          <a:p>
            <a:r>
              <a:rPr lang="pt-BR" altLang="pt-BR" dirty="0" smtClean="0"/>
              <a:t>Exemplo Procedure</a:t>
            </a:r>
            <a:endParaRPr lang="pt-BR" altLang="pt-BR" sz="24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704538" y="670560"/>
            <a:ext cx="11047751" cy="618744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create</a:t>
            </a:r>
            <a:r>
              <a:rPr lang="pt-BR" altLang="pt-BR" dirty="0"/>
              <a:t> procedure </a:t>
            </a:r>
            <a:r>
              <a:rPr lang="pt-BR" altLang="pt-BR" dirty="0" err="1"/>
              <a:t>raise_salary</a:t>
            </a:r>
            <a:r>
              <a:rPr lang="pt-BR" altLang="pt-BR" dirty="0"/>
              <a:t>(</a:t>
            </a:r>
            <a:r>
              <a:rPr lang="pt-BR" altLang="pt-BR" dirty="0" err="1"/>
              <a:t>dno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, </a:t>
            </a:r>
            <a:r>
              <a:rPr lang="pt-BR" altLang="pt-BR" dirty="0" err="1"/>
              <a:t>percentage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 DEFAULT 0.5) </a:t>
            </a:r>
            <a:r>
              <a:rPr lang="pt-BR" altLang="pt-BR" dirty="0" err="1"/>
              <a:t>is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cursor </a:t>
            </a:r>
            <a:r>
              <a:rPr lang="pt-BR" altLang="pt-BR" dirty="0" err="1"/>
              <a:t>emp_cur</a:t>
            </a:r>
            <a:r>
              <a:rPr lang="pt-BR" altLang="pt-BR" dirty="0"/>
              <a:t> (</a:t>
            </a:r>
            <a:r>
              <a:rPr lang="pt-BR" altLang="pt-BR" dirty="0" err="1"/>
              <a:t>dept_no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) </a:t>
            </a:r>
            <a:r>
              <a:rPr lang="pt-BR" altLang="pt-BR" dirty="0" err="1"/>
              <a:t>is</a:t>
            </a:r>
            <a:r>
              <a:rPr lang="pt-BR" altLang="pt-BR" dirty="0"/>
              <a:t> </a:t>
            </a:r>
            <a:r>
              <a:rPr lang="pt-BR" altLang="pt-BR" dirty="0" err="1"/>
              <a:t>select</a:t>
            </a:r>
            <a:r>
              <a:rPr lang="pt-BR" altLang="pt-BR" dirty="0"/>
              <a:t> SAL </a:t>
            </a:r>
            <a:r>
              <a:rPr lang="pt-BR" altLang="pt-BR" dirty="0" err="1"/>
              <a:t>from</a:t>
            </a:r>
            <a:r>
              <a:rPr lang="pt-BR" altLang="pt-BR" dirty="0"/>
              <a:t> EMP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	</a:t>
            </a:r>
            <a:r>
              <a:rPr lang="pt-BR" altLang="pt-BR" dirty="0" err="1"/>
              <a:t>where</a:t>
            </a:r>
            <a:r>
              <a:rPr lang="pt-BR" altLang="pt-BR" dirty="0"/>
              <a:t> DEPTNO = </a:t>
            </a:r>
            <a:r>
              <a:rPr lang="pt-BR" altLang="pt-BR" dirty="0" err="1"/>
              <a:t>dept</a:t>
            </a:r>
            <a:r>
              <a:rPr lang="pt-BR" altLang="pt-BR" dirty="0"/>
              <a:t> no for </a:t>
            </a:r>
            <a:r>
              <a:rPr lang="pt-BR" altLang="pt-BR" dirty="0" err="1"/>
              <a:t>update</a:t>
            </a:r>
            <a:r>
              <a:rPr lang="pt-BR" altLang="pt-BR" dirty="0"/>
              <a:t> </a:t>
            </a:r>
            <a:r>
              <a:rPr lang="pt-BR" altLang="pt-BR" dirty="0" err="1"/>
              <a:t>of</a:t>
            </a:r>
            <a:r>
              <a:rPr lang="pt-BR" altLang="pt-BR" dirty="0"/>
              <a:t> SAL;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empsal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(8);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begin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open </a:t>
            </a:r>
            <a:r>
              <a:rPr lang="pt-BR" altLang="pt-BR" dirty="0" err="1"/>
              <a:t>emp</a:t>
            </a:r>
            <a:r>
              <a:rPr lang="pt-BR" altLang="pt-BR" dirty="0"/>
              <a:t> </a:t>
            </a:r>
            <a:r>
              <a:rPr lang="pt-BR" altLang="pt-BR" dirty="0" err="1"/>
              <a:t>cur</a:t>
            </a:r>
            <a:r>
              <a:rPr lang="pt-BR" altLang="pt-BR" dirty="0"/>
              <a:t>(</a:t>
            </a:r>
            <a:r>
              <a:rPr lang="pt-BR" altLang="pt-BR" dirty="0" err="1"/>
              <a:t>dno</a:t>
            </a:r>
            <a:r>
              <a:rPr lang="pt-BR" altLang="pt-BR" dirty="0"/>
              <a:t>); /* Aqui </a:t>
            </a:r>
            <a:r>
              <a:rPr lang="pt-BR" altLang="pt-BR" dirty="0" err="1"/>
              <a:t>dept_no</a:t>
            </a:r>
            <a:r>
              <a:rPr lang="pt-BR" altLang="pt-BR" dirty="0"/>
              <a:t> recebe </a:t>
            </a:r>
            <a:r>
              <a:rPr lang="pt-BR" altLang="pt-BR" dirty="0" err="1"/>
              <a:t>dno</a:t>
            </a:r>
            <a:r>
              <a:rPr lang="pt-BR" altLang="pt-BR" dirty="0"/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loop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</a:t>
            </a:r>
            <a:r>
              <a:rPr lang="pt-BR" altLang="pt-BR" dirty="0" err="1"/>
              <a:t>fetch</a:t>
            </a:r>
            <a:r>
              <a:rPr lang="pt-BR" altLang="pt-BR" dirty="0"/>
              <a:t> </a:t>
            </a:r>
            <a:r>
              <a:rPr lang="pt-BR" altLang="pt-BR" dirty="0" err="1"/>
              <a:t>emp_cur</a:t>
            </a:r>
            <a:r>
              <a:rPr lang="pt-BR" altLang="pt-BR" dirty="0"/>
              <a:t> </a:t>
            </a:r>
            <a:r>
              <a:rPr lang="pt-BR" altLang="pt-BR" dirty="0" err="1"/>
              <a:t>into</a:t>
            </a:r>
            <a:r>
              <a:rPr lang="pt-BR" altLang="pt-BR" dirty="0"/>
              <a:t> </a:t>
            </a:r>
            <a:r>
              <a:rPr lang="pt-BR" altLang="pt-BR" dirty="0" err="1"/>
              <a:t>empsal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</a:t>
            </a:r>
            <a:r>
              <a:rPr lang="pt-BR" altLang="pt-BR" dirty="0" err="1"/>
              <a:t>exit</a:t>
            </a:r>
            <a:r>
              <a:rPr lang="pt-BR" altLang="pt-BR" dirty="0"/>
              <a:t> </a:t>
            </a:r>
            <a:r>
              <a:rPr lang="pt-BR" altLang="pt-BR" dirty="0" err="1"/>
              <a:t>when</a:t>
            </a:r>
            <a:r>
              <a:rPr lang="pt-BR" altLang="pt-BR" dirty="0"/>
              <a:t> </a:t>
            </a:r>
            <a:r>
              <a:rPr lang="pt-BR" altLang="pt-BR" dirty="0" err="1"/>
              <a:t>emp_cur%NOTFOUND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</a:t>
            </a:r>
            <a:r>
              <a:rPr lang="pt-BR" altLang="pt-BR" dirty="0" err="1"/>
              <a:t>update</a:t>
            </a:r>
            <a:r>
              <a:rPr lang="pt-BR" altLang="pt-BR" dirty="0"/>
              <a:t> EMP set SAL = </a:t>
            </a:r>
            <a:r>
              <a:rPr lang="pt-BR" altLang="pt-BR" dirty="0" err="1"/>
              <a:t>empsal</a:t>
            </a:r>
            <a:r>
              <a:rPr lang="pt-BR" altLang="pt-BR" dirty="0"/>
              <a:t> </a:t>
            </a:r>
            <a:r>
              <a:rPr lang="pt-BR" altLang="pt-BR" i="1" dirty="0"/>
              <a:t>∗ </a:t>
            </a:r>
            <a:r>
              <a:rPr lang="pt-BR" altLang="pt-BR" dirty="0"/>
              <a:t>((100 + </a:t>
            </a:r>
            <a:r>
              <a:rPr lang="pt-BR" altLang="pt-BR" dirty="0" err="1"/>
              <a:t>percentage</a:t>
            </a:r>
            <a:r>
              <a:rPr lang="pt-BR" altLang="pt-BR" dirty="0"/>
              <a:t>)/100)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	</a:t>
            </a:r>
            <a:r>
              <a:rPr lang="pt-BR" altLang="pt-BR" dirty="0" err="1"/>
              <a:t>where</a:t>
            </a:r>
            <a:r>
              <a:rPr lang="pt-BR" altLang="pt-BR" dirty="0"/>
              <a:t> </a:t>
            </a:r>
            <a:r>
              <a:rPr lang="pt-BR" altLang="pt-BR" dirty="0" err="1"/>
              <a:t>current</a:t>
            </a:r>
            <a:r>
              <a:rPr lang="pt-BR" altLang="pt-BR" dirty="0"/>
              <a:t> </a:t>
            </a:r>
            <a:r>
              <a:rPr lang="pt-BR" altLang="pt-BR" dirty="0" err="1"/>
              <a:t>of</a:t>
            </a:r>
            <a:r>
              <a:rPr lang="pt-BR" altLang="pt-BR" dirty="0"/>
              <a:t> </a:t>
            </a:r>
            <a:r>
              <a:rPr lang="pt-BR" altLang="pt-BR" dirty="0" err="1"/>
              <a:t>emp_cur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end</a:t>
            </a:r>
            <a:r>
              <a:rPr lang="pt-BR" altLang="pt-BR" dirty="0"/>
              <a:t> loop;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close </a:t>
            </a:r>
            <a:r>
              <a:rPr lang="pt-BR" altLang="pt-BR" dirty="0" err="1"/>
              <a:t>emp_cur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commit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end</a:t>
            </a:r>
            <a:r>
              <a:rPr lang="pt-BR" altLang="pt-BR" dirty="0"/>
              <a:t> </a:t>
            </a:r>
            <a:r>
              <a:rPr lang="pt-BR" altLang="pt-BR" dirty="0" err="1"/>
              <a:t>raise_salary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5524560" y="1345320"/>
              <a:ext cx="1202760" cy="1908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720" y="1281960"/>
                <a:ext cx="1234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1678680" y="1393200"/>
              <a:ext cx="1048320" cy="10728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840" y="1329480"/>
                <a:ext cx="1080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/>
              <p14:cNvContentPartPr/>
              <p14:nvPr/>
            </p14:nvContentPartPr>
            <p14:xfrm>
              <a:off x="5262480" y="1821600"/>
              <a:ext cx="1179000" cy="4788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6640" y="1758240"/>
                <a:ext cx="12110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Tinta 4"/>
              <p14:cNvContentPartPr/>
              <p14:nvPr/>
            </p14:nvContentPartPr>
            <p14:xfrm>
              <a:off x="4238640" y="1416960"/>
              <a:ext cx="1167120" cy="14328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2800" y="1353240"/>
                <a:ext cx="1198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Tinta 5"/>
              <p14:cNvContentPartPr/>
              <p14:nvPr/>
            </p14:nvContentPartPr>
            <p14:xfrm>
              <a:off x="1202400" y="2595600"/>
              <a:ext cx="929160" cy="1224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6560" y="2532240"/>
                <a:ext cx="960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Tinta 6"/>
              <p14:cNvContentPartPr/>
              <p14:nvPr/>
            </p14:nvContentPartPr>
            <p14:xfrm>
              <a:off x="1762200" y="3012120"/>
              <a:ext cx="678960" cy="12600"/>
            </p14:xfrm>
          </p:contentPart>
        </mc:Choice>
        <mc:Fallback>
          <p:pic>
            <p:nvPicPr>
              <p:cNvPr id="7" name="Tinta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6360" y="2948760"/>
                <a:ext cx="710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Tinta 7"/>
              <p14:cNvContentPartPr/>
              <p14:nvPr/>
            </p14:nvContentPartPr>
            <p14:xfrm>
              <a:off x="3964680" y="2952720"/>
              <a:ext cx="821880" cy="107640"/>
            </p14:xfrm>
          </p:contentPart>
        </mc:Choice>
        <mc:Fallback>
          <p:pic>
            <p:nvPicPr>
              <p:cNvPr id="8" name="Tinta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8840" y="2889360"/>
                <a:ext cx="853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Tinta 8"/>
              <p14:cNvContentPartPr/>
              <p14:nvPr/>
            </p14:nvContentPartPr>
            <p14:xfrm>
              <a:off x="5798520" y="738360"/>
              <a:ext cx="571680" cy="119160"/>
            </p14:xfrm>
          </p:contentPart>
        </mc:Choice>
        <mc:Fallback>
          <p:pic>
            <p:nvPicPr>
              <p:cNvPr id="9" name="Tinta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82320" y="674640"/>
                <a:ext cx="603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Tinta 9"/>
              <p14:cNvContentPartPr/>
              <p14:nvPr/>
            </p14:nvContentPartPr>
            <p14:xfrm>
              <a:off x="1738440" y="3369600"/>
              <a:ext cx="643320" cy="12240"/>
            </p14:xfrm>
          </p:contentPart>
        </mc:Choice>
        <mc:Fallback>
          <p:pic>
            <p:nvPicPr>
              <p:cNvPr id="10" name="Tinta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2600" y="3305880"/>
                <a:ext cx="675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Tinta 10"/>
              <p14:cNvContentPartPr/>
              <p14:nvPr/>
            </p14:nvContentPartPr>
            <p14:xfrm>
              <a:off x="2166840" y="3738600"/>
              <a:ext cx="774360" cy="59760"/>
            </p14:xfrm>
          </p:contentPart>
        </mc:Choice>
        <mc:Fallback>
          <p:pic>
            <p:nvPicPr>
              <p:cNvPr id="11" name="Tinta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1000" y="3675240"/>
                <a:ext cx="806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Tinta 11"/>
              <p14:cNvContentPartPr/>
              <p14:nvPr/>
            </p14:nvContentPartPr>
            <p14:xfrm>
              <a:off x="2702880" y="2964600"/>
              <a:ext cx="1095480" cy="72000"/>
            </p14:xfrm>
          </p:contentPart>
        </mc:Choice>
        <mc:Fallback>
          <p:pic>
            <p:nvPicPr>
              <p:cNvPr id="12" name="Tinta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6680" y="2901240"/>
                <a:ext cx="1127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Tinta 12"/>
              <p14:cNvContentPartPr/>
              <p14:nvPr/>
            </p14:nvContentPartPr>
            <p14:xfrm>
              <a:off x="2786040" y="1440720"/>
              <a:ext cx="1167120" cy="190800"/>
            </p14:xfrm>
          </p:contentPart>
        </mc:Choice>
        <mc:Fallback>
          <p:pic>
            <p:nvPicPr>
              <p:cNvPr id="13" name="Tinta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0200" y="1377000"/>
                <a:ext cx="1198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Tinta 13"/>
              <p14:cNvContentPartPr/>
              <p14:nvPr/>
            </p14:nvContentPartPr>
            <p14:xfrm>
              <a:off x="3083760" y="3726720"/>
              <a:ext cx="1226520" cy="131400"/>
            </p14:xfrm>
          </p:contentPart>
        </mc:Choice>
        <mc:Fallback>
          <p:pic>
            <p:nvPicPr>
              <p:cNvPr id="14" name="Tinta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7920" y="3663000"/>
                <a:ext cx="12582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Tinta 14"/>
              <p14:cNvContentPartPr/>
              <p14:nvPr/>
            </p14:nvContentPartPr>
            <p14:xfrm>
              <a:off x="4464720" y="3726720"/>
              <a:ext cx="548280" cy="131400"/>
            </p14:xfrm>
          </p:contentPart>
        </mc:Choice>
        <mc:Fallback>
          <p:pic>
            <p:nvPicPr>
              <p:cNvPr id="15" name="Tinta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48880" y="3663000"/>
                <a:ext cx="579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Tinta 15"/>
              <p14:cNvContentPartPr/>
              <p14:nvPr/>
            </p14:nvContentPartPr>
            <p14:xfrm>
              <a:off x="2166840" y="4095720"/>
              <a:ext cx="512280" cy="95760"/>
            </p14:xfrm>
          </p:contentPart>
        </mc:Choice>
        <mc:Fallback>
          <p:pic>
            <p:nvPicPr>
              <p:cNvPr id="16" name="Tinta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51000" y="4032360"/>
                <a:ext cx="5443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Tinta 16"/>
              <p14:cNvContentPartPr/>
              <p14:nvPr/>
            </p14:nvContentPartPr>
            <p14:xfrm>
              <a:off x="2143080" y="4476600"/>
              <a:ext cx="1215000" cy="48240"/>
            </p14:xfrm>
          </p:contentPart>
        </mc:Choice>
        <mc:Fallback>
          <p:pic>
            <p:nvPicPr>
              <p:cNvPr id="17" name="Tinta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27240" y="4413240"/>
                <a:ext cx="12466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Tinta 17"/>
              <p14:cNvContentPartPr/>
              <p14:nvPr/>
            </p14:nvContentPartPr>
            <p14:xfrm>
              <a:off x="4119480" y="4500720"/>
              <a:ext cx="405360" cy="360"/>
            </p14:xfrm>
          </p:contentPart>
        </mc:Choice>
        <mc:Fallback>
          <p:pic>
            <p:nvPicPr>
              <p:cNvPr id="18" name="Tinta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3640" y="4437000"/>
                <a:ext cx="437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Tinta 18"/>
              <p14:cNvContentPartPr/>
              <p14:nvPr/>
            </p14:nvContentPartPr>
            <p14:xfrm>
              <a:off x="5155560" y="3738600"/>
              <a:ext cx="988560" cy="107640"/>
            </p14:xfrm>
          </p:contentPart>
        </mc:Choice>
        <mc:Fallback>
          <p:pic>
            <p:nvPicPr>
              <p:cNvPr id="19" name="Tinta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39360" y="3675240"/>
                <a:ext cx="1020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Tinta 19"/>
              <p14:cNvContentPartPr/>
              <p14:nvPr/>
            </p14:nvContentPartPr>
            <p14:xfrm>
              <a:off x="5500800" y="4476600"/>
              <a:ext cx="988560" cy="119520"/>
            </p14:xfrm>
          </p:contentPart>
        </mc:Choice>
        <mc:Fallback>
          <p:pic>
            <p:nvPicPr>
              <p:cNvPr id="20" name="Tinta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84960" y="4413240"/>
                <a:ext cx="1020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Tinta 20"/>
              <p14:cNvContentPartPr/>
              <p14:nvPr/>
            </p14:nvContentPartPr>
            <p14:xfrm>
              <a:off x="1702440" y="2190600"/>
              <a:ext cx="1107720" cy="72000"/>
            </p14:xfrm>
          </p:contentPart>
        </mc:Choice>
        <mc:Fallback>
          <p:pic>
            <p:nvPicPr>
              <p:cNvPr id="21" name="Tinta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6600" y="2127240"/>
                <a:ext cx="1139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Tinta 21"/>
              <p14:cNvContentPartPr/>
              <p14:nvPr/>
            </p14:nvContentPartPr>
            <p14:xfrm>
              <a:off x="5238720" y="4881600"/>
              <a:ext cx="1333800" cy="95400"/>
            </p14:xfrm>
          </p:contentPart>
        </mc:Choice>
        <mc:Fallback>
          <p:pic>
            <p:nvPicPr>
              <p:cNvPr id="22" name="Tinta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2880" y="4818240"/>
                <a:ext cx="13654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Tinta 22"/>
              <p14:cNvContentPartPr/>
              <p14:nvPr/>
            </p14:nvContentPartPr>
            <p14:xfrm>
              <a:off x="654840" y="571680"/>
              <a:ext cx="9227880" cy="6060600"/>
            </p14:xfrm>
          </p:contentPart>
        </mc:Choice>
        <mc:Fallback>
          <p:pic>
            <p:nvPicPr>
              <p:cNvPr id="23" name="Tinta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5480" y="562320"/>
                <a:ext cx="9246600" cy="60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2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EC8FC-EF1F-4902-9DA2-E6E361DBF78E}"/>
</file>

<file path=customXml/itemProps2.xml><?xml version="1.0" encoding="utf-8"?>
<ds:datastoreItem xmlns:ds="http://schemas.openxmlformats.org/officeDocument/2006/customXml" ds:itemID="{A63DB846-634B-4CBC-88E8-8D5B80AEE49C}"/>
</file>

<file path=customXml/itemProps3.xml><?xml version="1.0" encoding="utf-8"?>
<ds:datastoreItem xmlns:ds="http://schemas.openxmlformats.org/officeDocument/2006/customXml" ds:itemID="{E72DC825-1EEC-436E-BBDD-90804865CDF1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1653</TotalTime>
  <Words>1226</Words>
  <Application>Microsoft Office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Cacho</vt:lpstr>
      <vt:lpstr>FATEC</vt:lpstr>
      <vt:lpstr>Blocos Nomeados em PL/SQL</vt:lpstr>
      <vt:lpstr>Características Gerais das Procedures e Functions</vt:lpstr>
      <vt:lpstr>Características Gerais das Procedures e Functions</vt:lpstr>
      <vt:lpstr>Características Gerais das Procedures e Functions</vt:lpstr>
      <vt:lpstr>Evitar parâmetros desnecessários</vt:lpstr>
      <vt:lpstr>Gestão da Segurança das P&amp;F</vt:lpstr>
      <vt:lpstr>Sintaxe para Procedures e Functions</vt:lpstr>
      <vt:lpstr>Exemplo Procedure</vt:lpstr>
      <vt:lpstr>Exemplo Function</vt:lpstr>
      <vt:lpstr>Modos de execução</vt:lpstr>
      <vt:lpstr>Gestão das P &amp; F e sua Dependência</vt:lpstr>
      <vt:lpstr>Gestão das P &amp; F e sua Dependência</vt:lpstr>
      <vt:lpstr>Gestão das P &amp; F e sua Dependência</vt:lpstr>
      <vt:lpstr>Gestão das P &amp; F e sua Dependência</vt:lpstr>
      <vt:lpstr>Packages</vt:lpstr>
      <vt:lpstr>Sintaxe das Packages</vt:lpstr>
      <vt:lpstr>Características Gerais das Packages</vt:lpstr>
      <vt:lpstr>Características Gerais das Packages</vt:lpstr>
      <vt:lpstr>Triggers</vt:lpstr>
      <vt:lpstr>Características Gerais dos Triggers</vt:lpstr>
      <vt:lpstr>Características Gerais dos Triggers</vt:lpstr>
      <vt:lpstr>Validade das operações com triggers</vt:lpstr>
      <vt:lpstr>Validade das operações com triggers</vt:lpstr>
      <vt:lpstr>Sintaxe para triggers</vt:lpstr>
      <vt:lpstr>Exemplo Triggers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calgarcia@gmail.com</dc:creator>
  <cp:lastModifiedBy>Aluno</cp:lastModifiedBy>
  <cp:revision>119</cp:revision>
  <dcterms:created xsi:type="dcterms:W3CDTF">2015-07-20T16:44:03Z</dcterms:created>
  <dcterms:modified xsi:type="dcterms:W3CDTF">2019-09-06T01:00:40Z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2900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