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0D0B-599B-4E37-B116-A4E731C5F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Avançados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55AF3-C88E-421E-BCE6-F5BBD667C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Comparação de Complexidade </a:t>
            </a:r>
          </a:p>
        </p:txBody>
      </p:sp>
    </p:spTree>
    <p:extLst>
      <p:ext uri="{BB962C8B-B14F-4D97-AF65-F5344CB8AC3E}">
        <p14:creationId xmlns:p14="http://schemas.microsoft.com/office/powerpoint/2010/main" val="384402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1D551-660E-4DB2-8153-0366B284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600AE5B-BE98-411A-B10F-295F2573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Tendo a árvore binária ao lado, termos a seguinte tarefa; desenvolver um algoritmo que possa fazer ordenação em: </a:t>
            </a:r>
            <a:r>
              <a:rPr lang="pt-BR" dirty="0" err="1"/>
              <a:t>Pré</a:t>
            </a:r>
            <a:r>
              <a:rPr lang="pt-BR" dirty="0"/>
              <a:t>-ordem, </a:t>
            </a:r>
            <a:r>
              <a:rPr lang="pt-BR" dirty="0" err="1"/>
              <a:t>In-ordem</a:t>
            </a:r>
            <a:r>
              <a:rPr lang="pt-BR" dirty="0"/>
              <a:t>, Pós-ordem e </a:t>
            </a:r>
            <a:r>
              <a:rPr lang="pt-BR" dirty="0" err="1"/>
              <a:t>Buca</a:t>
            </a:r>
            <a:r>
              <a:rPr lang="pt-BR" dirty="0"/>
              <a:t> em ABB, além de verificar quantas instruções devem ser executadas em cada um dos algoritmos para encontrar a chave 67.</a:t>
            </a:r>
          </a:p>
          <a:p>
            <a:br>
              <a:rPr lang="pt-BR" dirty="0"/>
            </a:br>
            <a:r>
              <a:rPr lang="pt-BR" dirty="0"/>
              <a:t>Para o projeto em questão, foi utilizado o Python para desenvolver o algoritmo.</a:t>
            </a:r>
          </a:p>
          <a:p>
            <a:endParaRPr lang="pt-BR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738B6F0-3232-419D-8951-79ED58170181}"/>
              </a:ext>
            </a:extLst>
          </p:cNvPr>
          <p:cNvSpPr/>
          <p:nvPr/>
        </p:nvSpPr>
        <p:spPr>
          <a:xfrm>
            <a:off x="1357244" y="865201"/>
            <a:ext cx="5356086" cy="484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98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C0273-F7B6-4114-A48D-4F850424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Em pré-Ordem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523411-295A-4A1E-AB15-24C577656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965199"/>
            <a:ext cx="4704419" cy="348844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A busca em pré-ordem consiste em ao visitar cada nó, primeiro visitar o número nele contido e depois a sub-árvore da esquerda e por último a da direita, recursivamente. No caso de haver mais do que dois filhos, eles devem ser visitados da esquerda para a direita. </a:t>
            </a:r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55582A7-9436-46DA-BC07-85191C795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2" y="1745417"/>
            <a:ext cx="4761324" cy="169820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416459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34078-2BB9-4319-B992-FE57023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In-Ordem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563D0-83C1-4B84-89EB-11B67356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965199"/>
            <a:ext cx="4704419" cy="348844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Busca em-ordem consiste em ao visitar cada nó, primeiro visitar o filho esquerdo, depois o próprio nó e depois o filho direito.</a:t>
            </a:r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B47CDC4-876E-477F-91B2-814537315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2" y="1685687"/>
            <a:ext cx="4761324" cy="181766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25390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34078-2BB9-4319-B992-FE57023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Pós-Ordem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563D0-83C1-4B84-89EB-11B67356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965199"/>
            <a:ext cx="4704419" cy="348844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O que você parece estar querendo é a vista em pós-ordem que é a de visitar o nó só após os filhos serem visitados.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8E016ED-E1F5-4BAF-8ACB-FB2533794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2" y="1577867"/>
            <a:ext cx="4761324" cy="203330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8104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34078-2BB9-4319-B992-FE57023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Árvore binária de busca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70F0247-8475-4098-9836-55A34458C9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8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563D0-83C1-4B84-89EB-11B67356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6216" y="2320412"/>
            <a:ext cx="4632031" cy="38517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A busca começa examinando o nó raiz. Se a árvore está vazia, o valor procurado não pode existir na árvore. Caso contrário, se o valor é igual a raiz, a busca foi bem sucedida. Se o valor é menor do que a raiz, a busca segue pela sub-árvore esquerda. Similarmente, se o valor é maior do que a raiz, a busca segue pela sub-árvore direita. Esse processo é repetido até o valor ser encontrado ou a sub-árvore ser nula (vazia). Se o valor não for encontrado até a busca chegar na sub-árvore nula, então o valor não deve estar presente na árvore.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29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Algoritmos Avançados</vt:lpstr>
      <vt:lpstr>árvore Binária</vt:lpstr>
      <vt:lpstr>Em pré-Ordem</vt:lpstr>
      <vt:lpstr>In-Ordem</vt:lpstr>
      <vt:lpstr>Pós-Ordem</vt:lpstr>
      <vt:lpstr>Árvore binária de busca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Avançados</dc:title>
  <dc:creator>Elbert Riberio</dc:creator>
  <cp:lastModifiedBy>Elbert Riberio</cp:lastModifiedBy>
  <cp:revision>1</cp:revision>
  <dcterms:created xsi:type="dcterms:W3CDTF">2020-04-25T14:25:15Z</dcterms:created>
  <dcterms:modified xsi:type="dcterms:W3CDTF">2020-04-25T14:30:34Z</dcterms:modified>
</cp:coreProperties>
</file>