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6" r:id="rId7"/>
    <p:sldId id="264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ci Schimek" initials="TS" lastIdx="1" clrIdx="0">
    <p:extLst>
      <p:ext uri="{19B8F6BF-5375-455C-9EA6-DF929625EA0E}">
        <p15:presenceInfo xmlns:p15="http://schemas.microsoft.com/office/powerpoint/2012/main" userId="4b1465553e73c9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9T15:13:18.279" idx="1">
    <p:pos x="2581" y="2453"/>
    <p:text>Manager approval e-mail contains a link to the exact positions and candidate that the recruiter was working with.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CE9A-127E-41C2-A28F-E21C5325A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ED357-5329-44D5-AE6A-15955390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F6D53-CCE1-4003-B08D-9165EC8E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AD09-5701-4641-9F67-782E696D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F238-81EF-4806-9F40-18AE44B8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FBE4-FC5E-4D98-9D61-213C8A65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0943B-82E2-4DBA-9854-18ED02DE2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9024-21E6-4217-9B80-763F3F61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6F53-AD7B-4394-9EBD-B1188A1B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65D8-9191-4431-B5E9-6D59D63C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A0F2-00DC-4222-86AE-30C31A28B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C400B-98DF-4758-A9C5-6EA918E88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0401-D9C5-404F-B390-D12D1993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93EE-E7D7-495A-8094-F326D4A3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DB33-78E2-41A4-AE1E-FC1E43A4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4F45-6C9E-49BF-B5E8-DD11992D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7026-B7E5-40E2-A7F6-DB1A0317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30F4-3CC7-4D9C-9BCB-31FB140D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FB87-1F34-4C0B-812F-081A1649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BBFE-505C-46A0-9A44-D30732B7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5EA0-C5DF-4B9F-9DB8-6F826328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2732E-1087-40AE-B667-1E15D8628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7C8C-35F4-4AB8-AC66-E80029C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DE6E-3B91-42CE-ABC0-FBBA190B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D635-231E-4ED0-9EDE-1C93203F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BAAE-5D76-4753-B242-F4155072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562D8-BFA0-4ACD-A93F-0C111E778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2717A-17BA-449E-AC58-350800C4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5FC6A-495B-4E16-8E36-596C4822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CDDC-2F29-45AB-9867-BD791C85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FED2B-5874-462E-AF72-53C6BBE8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0C45-C314-4278-A3C4-E0FA1728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311E-FB53-4ED2-AEF7-F5E0E1250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6006-2883-4537-AA0E-445A6C33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AF9E8-7452-4862-83CA-B22230A33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30B1E-87DF-4727-A659-D9A1AF798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EAF6C-6DD2-499E-9AD6-7D35D92C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8FC92-1420-47AA-81E9-17D0F5CB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9A6C7-B0B9-4447-B875-4E235CE2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B218-4FEE-42EF-BD71-7D0BF27B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F195D-8D95-49CB-9F59-46A3CBF7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7317-9FB7-4E39-87AC-3B33AA96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423D3-6616-45A5-AE04-B1080C77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9A747-C7B0-4235-90EF-CE7A2B99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BD7F2-7211-4124-95EC-3240826A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14BA2-D364-44D6-A4C2-197FA95A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9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F097-EC46-43E5-AA97-716754D9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247D-62BE-4037-9160-0579A1EE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059C-7D0B-4283-89F3-22BC202D7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1D2AE-7C13-4CCD-81C1-00A8E189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4A930-1341-428C-AF27-219FD6AA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7C81C-8087-4909-8E53-2D8DB2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9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E73A-7A40-47EA-BB74-CC4916C9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9B9C4-6C18-4223-B7FC-0EB1B36A3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E7D20-E864-4A88-AC8D-AE85C0E3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FF994-BA24-4B2D-8F81-45C57533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38608-4B7C-42FF-A921-E0AA2146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9AE3D-52C0-472D-B9A7-F6674964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0EB0A-CF9D-4F3E-92C1-6DA54C2B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9FB2D-B781-4330-BA6E-6957B667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D216-5542-4788-96FE-7E61CAB30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C433-5EBA-4EFA-B15E-C738E2561287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166B-3100-41DC-B576-F18186078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3BFB-2D2B-4ED5-BBF6-6CBE28774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D666-4679-4FEE-8F76-CF751728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0EDE4-721F-4A24-8FC9-E7A386B8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4513" cy="509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E0A92-2857-4D07-96E0-56D61E0D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36" y="546740"/>
            <a:ext cx="5151566" cy="47324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33D7E4-2921-4BB4-9923-23DE61697D30}"/>
              </a:ext>
            </a:extLst>
          </p:cNvPr>
          <p:cNvSpPr/>
          <p:nvPr/>
        </p:nvSpPr>
        <p:spPr>
          <a:xfrm>
            <a:off x="2853732" y="3429000"/>
            <a:ext cx="3758083" cy="741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94F85E-3BA0-41EF-B3C1-CCC5C1CE475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732774" y="4170066"/>
            <a:ext cx="0" cy="1215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BBDC2-D792-4B83-917A-4AA217D9270E}"/>
              </a:ext>
            </a:extLst>
          </p:cNvPr>
          <p:cNvSpPr/>
          <p:nvPr/>
        </p:nvSpPr>
        <p:spPr>
          <a:xfrm>
            <a:off x="2853732" y="5385916"/>
            <a:ext cx="3758083" cy="64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just to prepare for the conversation does not save.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1243FD-B3DB-45FF-B730-F44E821B3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930" y="0"/>
            <a:ext cx="1386960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6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E2EFF-CF33-4609-9A19-1B48F1EEE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24"/>
          <a:stretch/>
        </p:blipFill>
        <p:spPr>
          <a:xfrm>
            <a:off x="3195375" y="170152"/>
            <a:ext cx="8383775" cy="61805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EF11F8-D7F2-4085-B33E-B746BCFF6464}"/>
              </a:ext>
            </a:extLst>
          </p:cNvPr>
          <p:cNvSpPr/>
          <p:nvPr/>
        </p:nvSpPr>
        <p:spPr>
          <a:xfrm>
            <a:off x="-1" y="170152"/>
            <a:ext cx="3195375" cy="231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Save:</a:t>
            </a:r>
          </a:p>
          <a:p>
            <a:r>
              <a:rPr lang="en-US" sz="1600" dirty="0"/>
              <a:t>Need to be able to save.</a:t>
            </a:r>
          </a:p>
          <a:p>
            <a:r>
              <a:rPr lang="en-US" sz="1600" dirty="0"/>
              <a:t>When click save there needs to be a unique name.</a:t>
            </a:r>
          </a:p>
          <a:p>
            <a:r>
              <a:rPr lang="en-US" sz="1600" dirty="0"/>
              <a:t>Candidate/Position/</a:t>
            </a:r>
            <a:r>
              <a:rPr lang="en-US" sz="1600" dirty="0" err="1"/>
              <a:t>DateTime</a:t>
            </a:r>
            <a:r>
              <a:rPr lang="en-US" sz="1600" dirty="0"/>
              <a:t>/Recruiter</a:t>
            </a:r>
          </a:p>
          <a:p>
            <a:endParaRPr lang="en-US" sz="1600" dirty="0"/>
          </a:p>
          <a:p>
            <a:r>
              <a:rPr lang="en-US" sz="1600" dirty="0"/>
              <a:t>Give the user options to name it something else.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F18CEB-F4FD-4407-9AFB-601CB5BAF1CC}"/>
              </a:ext>
            </a:extLst>
          </p:cNvPr>
          <p:cNvSpPr/>
          <p:nvPr/>
        </p:nvSpPr>
        <p:spPr>
          <a:xfrm>
            <a:off x="5576835" y="321547"/>
            <a:ext cx="924449" cy="291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546A7-6E1B-4FEF-98EB-B840A5D9745D}"/>
              </a:ext>
            </a:extLst>
          </p:cNvPr>
          <p:cNvSpPr/>
          <p:nvPr/>
        </p:nvSpPr>
        <p:spPr>
          <a:xfrm>
            <a:off x="6633586" y="321547"/>
            <a:ext cx="1756788" cy="291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B3A50-41D0-4804-9A05-B37215406CFA}"/>
              </a:ext>
            </a:extLst>
          </p:cNvPr>
          <p:cNvSpPr/>
          <p:nvPr/>
        </p:nvSpPr>
        <p:spPr>
          <a:xfrm>
            <a:off x="0" y="2655088"/>
            <a:ext cx="3195374" cy="85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Template:</a:t>
            </a:r>
          </a:p>
          <a:p>
            <a:r>
              <a:rPr lang="en-US" sz="1600" dirty="0"/>
              <a:t>Allow them to create a template for position and facility.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CF144C-129F-46C6-ABDE-F1635D5FF897}"/>
              </a:ext>
            </a:extLst>
          </p:cNvPr>
          <p:cNvSpPr/>
          <p:nvPr/>
        </p:nvSpPr>
        <p:spPr>
          <a:xfrm>
            <a:off x="1" y="3680022"/>
            <a:ext cx="4752869" cy="184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Candidate:</a:t>
            </a:r>
          </a:p>
          <a:p>
            <a:r>
              <a:rPr lang="en-US" sz="1600" dirty="0"/>
              <a:t>First save then check for warnings, does it need approval, send if yes send e-mail to manager or If no warnings Update the bucket to submission.</a:t>
            </a:r>
          </a:p>
          <a:p>
            <a:r>
              <a:rPr lang="en-US" sz="1600" dirty="0"/>
              <a:t>(Will have red and yellow warnings. Red is not possible can not submit, yellow can be submitted to manager.)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00789F-5A87-4F0A-BD4F-FD8D78D4354B}"/>
              </a:ext>
            </a:extLst>
          </p:cNvPr>
          <p:cNvSpPr/>
          <p:nvPr/>
        </p:nvSpPr>
        <p:spPr>
          <a:xfrm>
            <a:off x="8522676" y="321547"/>
            <a:ext cx="1013210" cy="291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DBDAE3-13FF-47B3-ABA4-3E05F82E34E1}"/>
              </a:ext>
            </a:extLst>
          </p:cNvPr>
          <p:cNvSpPr/>
          <p:nvPr/>
        </p:nvSpPr>
        <p:spPr>
          <a:xfrm>
            <a:off x="9668188" y="313173"/>
            <a:ext cx="1013210" cy="291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B295F-4EEE-43A1-AADD-E45B84969F7E}"/>
              </a:ext>
            </a:extLst>
          </p:cNvPr>
          <p:cNvSpPr/>
          <p:nvPr/>
        </p:nvSpPr>
        <p:spPr>
          <a:xfrm>
            <a:off x="-1" y="5699737"/>
            <a:ext cx="2983191" cy="10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Cancel:</a:t>
            </a:r>
          </a:p>
          <a:p>
            <a:pPr algn="ctr"/>
            <a:r>
              <a:rPr lang="en-US" sz="1600" dirty="0"/>
              <a:t>It does not save</a:t>
            </a:r>
          </a:p>
          <a:p>
            <a:pPr algn="ctr"/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7D87F0-5B02-4341-94F6-3849EE65566B}"/>
              </a:ext>
            </a:extLst>
          </p:cNvPr>
          <p:cNvSpPr/>
          <p:nvPr/>
        </p:nvSpPr>
        <p:spPr>
          <a:xfrm>
            <a:off x="5743977" y="4005330"/>
            <a:ext cx="30007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Recruiter needs to be able to explain why they are asking for approval</a:t>
            </a:r>
          </a:p>
        </p:txBody>
      </p:sp>
    </p:spTree>
    <p:extLst>
      <p:ext uri="{BB962C8B-B14F-4D97-AF65-F5344CB8AC3E}">
        <p14:creationId xmlns:p14="http://schemas.microsoft.com/office/powerpoint/2010/main" val="411621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E2EFF-CF33-4609-9A19-1B48F1EEE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24"/>
          <a:stretch/>
        </p:blipFill>
        <p:spPr>
          <a:xfrm>
            <a:off x="3195375" y="170152"/>
            <a:ext cx="8383775" cy="61805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EF11F8-D7F2-4085-B33E-B746BCFF6464}"/>
              </a:ext>
            </a:extLst>
          </p:cNvPr>
          <p:cNvSpPr/>
          <p:nvPr/>
        </p:nvSpPr>
        <p:spPr>
          <a:xfrm>
            <a:off x="-1" y="167196"/>
            <a:ext cx="3195375" cy="10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Manager gets link in e-mail and click on the link which will open the calculator for candidate and position with the recruiter sent.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F18CEB-F4FD-4407-9AFB-601CB5BAF1CC}"/>
              </a:ext>
            </a:extLst>
          </p:cNvPr>
          <p:cNvSpPr/>
          <p:nvPr/>
        </p:nvSpPr>
        <p:spPr>
          <a:xfrm>
            <a:off x="5576835" y="321547"/>
            <a:ext cx="924449" cy="291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B3A50-41D0-4804-9A05-B37215406CFA}"/>
              </a:ext>
            </a:extLst>
          </p:cNvPr>
          <p:cNvSpPr/>
          <p:nvPr/>
        </p:nvSpPr>
        <p:spPr>
          <a:xfrm>
            <a:off x="0" y="2495486"/>
            <a:ext cx="3195374" cy="85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Decline:</a:t>
            </a:r>
          </a:p>
          <a:p>
            <a:r>
              <a:rPr lang="en-US" sz="1600" dirty="0"/>
              <a:t>Sends e-mail to the recruiter. To stay playing with the data again.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CF144C-129F-46C6-ABDE-F1635D5FF897}"/>
              </a:ext>
            </a:extLst>
          </p:cNvPr>
          <p:cNvSpPr/>
          <p:nvPr/>
        </p:nvSpPr>
        <p:spPr>
          <a:xfrm>
            <a:off x="1" y="3552962"/>
            <a:ext cx="3195374" cy="151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Approved:</a:t>
            </a:r>
          </a:p>
          <a:p>
            <a:r>
              <a:rPr lang="en-US" sz="1600" dirty="0"/>
              <a:t>It sends an e-mail to the recruiter and will submit. Goes back to the recruiter but is locked down. Recruiter works with candidate if there were changes.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00789F-5A87-4F0A-BD4F-FD8D78D4354B}"/>
              </a:ext>
            </a:extLst>
          </p:cNvPr>
          <p:cNvSpPr/>
          <p:nvPr/>
        </p:nvSpPr>
        <p:spPr>
          <a:xfrm>
            <a:off x="9269650" y="321547"/>
            <a:ext cx="1013210" cy="291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DBDAE3-13FF-47B3-ABA4-3E05F82E34E1}"/>
              </a:ext>
            </a:extLst>
          </p:cNvPr>
          <p:cNvSpPr/>
          <p:nvPr/>
        </p:nvSpPr>
        <p:spPr>
          <a:xfrm>
            <a:off x="10415162" y="313173"/>
            <a:ext cx="1013210" cy="291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B295F-4EEE-43A1-AADD-E45B84969F7E}"/>
              </a:ext>
            </a:extLst>
          </p:cNvPr>
          <p:cNvSpPr/>
          <p:nvPr/>
        </p:nvSpPr>
        <p:spPr>
          <a:xfrm>
            <a:off x="-26126" y="1438009"/>
            <a:ext cx="3195374" cy="85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Save:</a:t>
            </a:r>
          </a:p>
          <a:p>
            <a:r>
              <a:rPr lang="en-US" sz="1600" dirty="0"/>
              <a:t>Manager can make changes and save.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3DB8E-67CB-4981-947D-54686D591F3A}"/>
              </a:ext>
            </a:extLst>
          </p:cNvPr>
          <p:cNvSpPr/>
          <p:nvPr/>
        </p:nvSpPr>
        <p:spPr>
          <a:xfrm>
            <a:off x="8124138" y="313173"/>
            <a:ext cx="1013210" cy="291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5A093-4315-4CD8-8121-238B2B62EFF1}"/>
              </a:ext>
            </a:extLst>
          </p:cNvPr>
          <p:cNvSpPr/>
          <p:nvPr/>
        </p:nvSpPr>
        <p:spPr>
          <a:xfrm>
            <a:off x="6667914" y="313173"/>
            <a:ext cx="1285285" cy="2997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Notes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1F614-791C-4A18-91C8-01622FC1D2C1}"/>
              </a:ext>
            </a:extLst>
          </p:cNvPr>
          <p:cNvSpPr/>
          <p:nvPr/>
        </p:nvSpPr>
        <p:spPr>
          <a:xfrm>
            <a:off x="5576835" y="837127"/>
            <a:ext cx="3914895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54B53-1BB8-4B71-8861-02F7D6166568}"/>
              </a:ext>
            </a:extLst>
          </p:cNvPr>
          <p:cNvSpPr/>
          <p:nvPr/>
        </p:nvSpPr>
        <p:spPr>
          <a:xfrm>
            <a:off x="2" y="5277923"/>
            <a:ext cx="3195374" cy="10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Notes:</a:t>
            </a:r>
          </a:p>
          <a:p>
            <a:r>
              <a:rPr lang="en-US" sz="1600" dirty="0"/>
              <a:t>Notes can be added anytime but force them to add a note.</a:t>
            </a:r>
          </a:p>
        </p:txBody>
      </p:sp>
    </p:spTree>
    <p:extLst>
      <p:ext uri="{BB962C8B-B14F-4D97-AF65-F5344CB8AC3E}">
        <p14:creationId xmlns:p14="http://schemas.microsoft.com/office/powerpoint/2010/main" val="88574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A9A64-14BF-44D0-BEF6-DA930DFC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9" y="177594"/>
            <a:ext cx="4320914" cy="394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52036-32B3-426D-9BE3-959AE1A5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302" y="2118738"/>
            <a:ext cx="7978831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7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043D5-A544-4540-8329-6F3DCE62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4" y="0"/>
            <a:ext cx="9198137" cy="487722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01F0B1-34AB-4E5C-AD79-F158925F0A8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238206" y="1898134"/>
            <a:ext cx="2470890" cy="128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727A98A-A0DE-470A-BDAE-5D0989785D0B}"/>
              </a:ext>
            </a:extLst>
          </p:cNvPr>
          <p:cNvSpPr/>
          <p:nvPr/>
        </p:nvSpPr>
        <p:spPr>
          <a:xfrm>
            <a:off x="4975944" y="863153"/>
            <a:ext cx="5466303" cy="10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Scenario: I as a </a:t>
            </a:r>
            <a:r>
              <a:rPr lang="en-US" u="sng" dirty="0"/>
              <a:t>Recruiter</a:t>
            </a:r>
            <a:r>
              <a:rPr lang="en-US" dirty="0"/>
              <a:t> want </a:t>
            </a:r>
            <a:r>
              <a:rPr lang="en-US" u="sng" dirty="0"/>
              <a:t>to find the position to work with</a:t>
            </a:r>
            <a:r>
              <a:rPr lang="en-US" dirty="0"/>
              <a:t> by </a:t>
            </a:r>
            <a:r>
              <a:rPr lang="en-US" u="sng" dirty="0"/>
              <a:t>looking into data in the bucket from gold mine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D14E4-A781-40D8-B301-37A068F2DE55}"/>
              </a:ext>
            </a:extLst>
          </p:cNvPr>
          <p:cNvSpPr txBox="1"/>
          <p:nvPr/>
        </p:nvSpPr>
        <p:spPr>
          <a:xfrm>
            <a:off x="6561574" y="5255288"/>
            <a:ext cx="512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boards is currently feeding from Gold mine. Still will go to the job board but will open new calculator with position data only.</a:t>
            </a:r>
          </a:p>
        </p:txBody>
      </p:sp>
    </p:spTree>
    <p:extLst>
      <p:ext uri="{BB962C8B-B14F-4D97-AF65-F5344CB8AC3E}">
        <p14:creationId xmlns:p14="http://schemas.microsoft.com/office/powerpoint/2010/main" val="217426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6BF59D-BCD6-48E1-8820-4F98F093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0827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E2EFF-CF33-4609-9A19-1B48F1EE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7" y="170152"/>
            <a:ext cx="11078524" cy="61805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EF11F8-D7F2-4085-B33E-B746BCFF6464}"/>
              </a:ext>
            </a:extLst>
          </p:cNvPr>
          <p:cNvSpPr/>
          <p:nvPr/>
        </p:nvSpPr>
        <p:spPr>
          <a:xfrm>
            <a:off x="263047" y="2116899"/>
            <a:ext cx="2805830" cy="305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Will open the calculator with Position data but no candidate. (can pull past history from e-recruit on how much was paid in the past)</a:t>
            </a:r>
          </a:p>
          <a:p>
            <a:endParaRPr lang="en-US" dirty="0"/>
          </a:p>
          <a:p>
            <a:r>
              <a:rPr lang="en-US" dirty="0"/>
              <a:t>They can play with the calculator with no candidate.</a:t>
            </a:r>
          </a:p>
        </p:txBody>
      </p:sp>
    </p:spTree>
    <p:extLst>
      <p:ext uri="{BB962C8B-B14F-4D97-AF65-F5344CB8AC3E}">
        <p14:creationId xmlns:p14="http://schemas.microsoft.com/office/powerpoint/2010/main" val="226626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E2EFF-CF33-4609-9A19-1B48F1EEE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7" t="9603" r="58805"/>
          <a:stretch/>
        </p:blipFill>
        <p:spPr>
          <a:xfrm>
            <a:off x="170820" y="281353"/>
            <a:ext cx="1688123" cy="55870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9F7CCB-6462-4597-9742-38441CF9D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7" t="9603" r="58805" b="68158"/>
          <a:stretch/>
        </p:blipFill>
        <p:spPr>
          <a:xfrm>
            <a:off x="2130022" y="281352"/>
            <a:ext cx="3736986" cy="3042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B711A-85C9-4F3D-BB12-141CCF87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7" t="34609" r="58805" b="41999"/>
          <a:stretch/>
        </p:blipFill>
        <p:spPr>
          <a:xfrm>
            <a:off x="2130022" y="3534034"/>
            <a:ext cx="3736953" cy="3200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D57DD-A000-4883-95FA-E730A5612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7" t="60600" r="58805" b="-1"/>
          <a:stretch/>
        </p:blipFill>
        <p:spPr>
          <a:xfrm>
            <a:off x="6427458" y="469557"/>
            <a:ext cx="4111703" cy="59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5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E2EFF-CF33-4609-9A19-1B48F1EEE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73" t="10903" r="22616" b="60483"/>
          <a:stretch/>
        </p:blipFill>
        <p:spPr>
          <a:xfrm>
            <a:off x="4769708" y="0"/>
            <a:ext cx="7422292" cy="33842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BAD929-6A6E-4EDE-B46C-06406EFDE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56" t="40226" r="23233" b="31160"/>
          <a:stretch/>
        </p:blipFill>
        <p:spPr>
          <a:xfrm>
            <a:off x="4669045" y="3429000"/>
            <a:ext cx="7522955" cy="34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E2EFF-CF33-4609-9A19-1B48F1EEE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21" t="69678" r="21968" b="1708"/>
          <a:stretch/>
        </p:blipFill>
        <p:spPr>
          <a:xfrm>
            <a:off x="464836" y="184935"/>
            <a:ext cx="7422292" cy="33842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BAD929-6A6E-4EDE-B46C-06406EFDE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82" t="11163" r="1932" b="49053"/>
          <a:stretch/>
        </p:blipFill>
        <p:spPr>
          <a:xfrm>
            <a:off x="8024569" y="184935"/>
            <a:ext cx="4079631" cy="476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2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E2EFF-CF33-4609-9A19-1B48F1EEE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24"/>
          <a:stretch/>
        </p:blipFill>
        <p:spPr>
          <a:xfrm>
            <a:off x="3195375" y="170152"/>
            <a:ext cx="8383775" cy="61805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EF11F8-D7F2-4085-B33E-B746BCFF6464}"/>
              </a:ext>
            </a:extLst>
          </p:cNvPr>
          <p:cNvSpPr/>
          <p:nvPr/>
        </p:nvSpPr>
        <p:spPr>
          <a:xfrm>
            <a:off x="152515" y="358437"/>
            <a:ext cx="2805830" cy="2043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Will then be able to select the candidate. Once you select the candidate the left column is about the candidate history instead of positions history.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C737C-C1E6-44AF-920D-B754211801A3}"/>
              </a:ext>
            </a:extLst>
          </p:cNvPr>
          <p:cNvSpPr/>
          <p:nvPr/>
        </p:nvSpPr>
        <p:spPr>
          <a:xfrm>
            <a:off x="152515" y="2783393"/>
            <a:ext cx="2805830" cy="2043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play with data and will be real time dynamic.</a:t>
            </a:r>
          </a:p>
        </p:txBody>
      </p:sp>
    </p:spTree>
    <p:extLst>
      <p:ext uri="{BB962C8B-B14F-4D97-AF65-F5344CB8AC3E}">
        <p14:creationId xmlns:p14="http://schemas.microsoft.com/office/powerpoint/2010/main" val="224249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Traci Schimek</dc:creator>
  <cp:lastModifiedBy>Traci Schimek</cp:lastModifiedBy>
  <cp:revision>17</cp:revision>
  <dcterms:created xsi:type="dcterms:W3CDTF">2020-07-09T19:14:27Z</dcterms:created>
  <dcterms:modified xsi:type="dcterms:W3CDTF">2020-07-27T06:47:45Z</dcterms:modified>
</cp:coreProperties>
</file>