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0" r:id="rId3"/>
    <p:sldId id="261" r:id="rId4"/>
    <p:sldId id="287" r:id="rId5"/>
    <p:sldId id="289" r:id="rId6"/>
    <p:sldId id="277" r:id="rId7"/>
    <p:sldId id="275" r:id="rId8"/>
    <p:sldId id="263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exend Deca" panose="020B0604020202020204" charset="-94"/>
      <p:regular r:id="rId16"/>
    </p:embeddedFont>
    <p:embeddedFont>
      <p:font typeface="Muli" panose="020B0604020202020204" charset="-94"/>
      <p:regular r:id="rId17"/>
      <p:bold r:id="rId18"/>
      <p:italic r:id="rId19"/>
      <p:boldItalic r:id="rId20"/>
    </p:embeddedFont>
    <p:embeddedFont>
      <p:font typeface="Muli Regular" panose="020B0604020202020204" charset="-94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36CCD9-D560-4359-8FA7-13AAA6EB8D75}">
  <a:tblStyle styleId="{E136CCD9-D560-4359-8FA7-13AAA6EB8D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36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3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://overbrain.herokuapp.com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elbrus-qarayev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57204" y="2688851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 Brain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BAB03F-2AA9-4E4C-8F37-4A0CA3ECA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155" y="1274655"/>
            <a:ext cx="1584251" cy="1584251"/>
          </a:xfrm>
          <a:prstGeom prst="rect">
            <a:avLst/>
          </a:prstGeom>
          <a:ln>
            <a:noFill/>
          </a:ln>
          <a:effectLst>
            <a:outerShdw blurRad="1054100" dir="780000" sx="108000" sy="108000" algn="tl" rotWithShape="0">
              <a:schemeClr val="tx1">
                <a:lumMod val="10000"/>
                <a:lumOff val="90000"/>
                <a:alpha val="65000"/>
              </a:scheme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0F3906-B515-470C-A2E3-4AE99BB035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58" y="29731"/>
            <a:ext cx="1095153" cy="264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0A3985-0A9D-4E85-A0C2-48886A536609}"/>
              </a:ext>
            </a:extLst>
          </p:cNvPr>
          <p:cNvSpPr txBox="1"/>
          <p:nvPr/>
        </p:nvSpPr>
        <p:spPr>
          <a:xfrm>
            <a:off x="5646356" y="4647488"/>
            <a:ext cx="341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25000"/>
                    <a:lumOff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http://overbrain.herokuapp.com/</a:t>
            </a:r>
            <a:endParaRPr lang="en-US" sz="18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grpSp>
        <p:nvGrpSpPr>
          <p:cNvPr id="14" name="Google Shape;484;p39">
            <a:extLst>
              <a:ext uri="{FF2B5EF4-FFF2-40B4-BE49-F238E27FC236}">
                <a16:creationId xmlns:a16="http://schemas.microsoft.com/office/drawing/2014/main" id="{55C362EA-5F4E-4BE1-B01D-B2185EAE1020}"/>
              </a:ext>
            </a:extLst>
          </p:cNvPr>
          <p:cNvGrpSpPr/>
          <p:nvPr/>
        </p:nvGrpSpPr>
        <p:grpSpPr>
          <a:xfrm>
            <a:off x="5282905" y="4663628"/>
            <a:ext cx="368551" cy="368551"/>
            <a:chOff x="2594325" y="1627175"/>
            <a:chExt cx="440850" cy="440850"/>
          </a:xfrm>
        </p:grpSpPr>
        <p:sp>
          <p:nvSpPr>
            <p:cNvPr id="15" name="Google Shape;485;p39">
              <a:extLst>
                <a:ext uri="{FF2B5EF4-FFF2-40B4-BE49-F238E27FC236}">
                  <a16:creationId xmlns:a16="http://schemas.microsoft.com/office/drawing/2014/main" id="{3BFF8687-90EC-499B-8BE0-2B65E70F7F2F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6;p39">
              <a:extLst>
                <a:ext uri="{FF2B5EF4-FFF2-40B4-BE49-F238E27FC236}">
                  <a16:creationId xmlns:a16="http://schemas.microsoft.com/office/drawing/2014/main" id="{10E92BEA-8803-49DB-BA25-53B720AEC48A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7;p39">
              <a:extLst>
                <a:ext uri="{FF2B5EF4-FFF2-40B4-BE49-F238E27FC236}">
                  <a16:creationId xmlns:a16="http://schemas.microsoft.com/office/drawing/2014/main" id="{5113F551-207C-486C-AEFE-30BE50C8DE2A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137311" y="2292122"/>
            <a:ext cx="4885661" cy="57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“Over Brain”?</a:t>
            </a: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406" y="1991850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89;p38">
            <a:extLst>
              <a:ext uri="{FF2B5EF4-FFF2-40B4-BE49-F238E27FC236}">
                <a16:creationId xmlns:a16="http://schemas.microsoft.com/office/drawing/2014/main" id="{52281251-EA25-44E2-97E5-FE15D0F7523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3839" y="1604083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CA513A-1118-4E52-84D1-663D9FD79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58" y="29731"/>
            <a:ext cx="1095153" cy="264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2074F-BBE0-432F-94CC-2CE246CB9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1111" y="3922681"/>
            <a:ext cx="931800" cy="931800"/>
          </a:xfrm>
          <a:prstGeom prst="rect">
            <a:avLst/>
          </a:prstGeom>
          <a:ln>
            <a:noFill/>
          </a:ln>
          <a:effectLst>
            <a:outerShdw blurRad="1054100" dir="780000" sx="108000" sy="108000" algn="tl" rotWithShape="0">
              <a:schemeClr val="tx1">
                <a:lumMod val="10000"/>
                <a:lumOff val="90000"/>
                <a:alpha val="65000"/>
              </a:scheme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D493D7E-B98B-433D-B6C7-3B302F463943}"/>
              </a:ext>
            </a:extLst>
          </p:cNvPr>
          <p:cNvSpPr/>
          <p:nvPr/>
        </p:nvSpPr>
        <p:spPr>
          <a:xfrm>
            <a:off x="3641746" y="4223779"/>
            <a:ext cx="1172291" cy="45720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tackoverflow com Logo PNG Transparent &amp; SVG Vector - Freebie Supply">
            <a:extLst>
              <a:ext uri="{FF2B5EF4-FFF2-40B4-BE49-F238E27FC236}">
                <a16:creationId xmlns:a16="http://schemas.microsoft.com/office/drawing/2014/main" id="{686E8536-93B9-410C-8822-D05ABDD72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628" y="3982542"/>
            <a:ext cx="761483" cy="87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Spring Boot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Spring Security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Mail Sending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dirty="0"/>
              <a:t>Hibernate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dirty="0"/>
              <a:t>Thymeleaf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dirty="0"/>
              <a:t>PostgreSQL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dirty="0"/>
              <a:t>Bootstrap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24322C-8E1B-4F03-81B9-9ED55552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" y="29731"/>
            <a:ext cx="1095153" cy="264841"/>
          </a:xfrm>
          <a:prstGeom prst="rect">
            <a:avLst/>
          </a:prstGeom>
        </p:spPr>
      </p:pic>
      <p:pic>
        <p:nvPicPr>
          <p:cNvPr id="1026" name="Picture 2" descr="bootstrap - Awesome JS">
            <a:extLst>
              <a:ext uri="{FF2B5EF4-FFF2-40B4-BE49-F238E27FC236}">
                <a16:creationId xmlns:a16="http://schemas.microsoft.com/office/drawing/2014/main" id="{75B56B56-3D44-4CE5-806E-962DD31A3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13460">
            <a:off x="7404405" y="3018275"/>
            <a:ext cx="1617205" cy="133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CAAC473-9E84-4EAC-9411-BFD2A9340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384" y="1174564"/>
            <a:ext cx="1341298" cy="139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B6225E-14DD-4402-9B29-15CF4D1D3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5900">
            <a:off x="4530343" y="1781552"/>
            <a:ext cx="1791813" cy="179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ing Security Tutorials | Java Code Geeks - 2020">
            <a:extLst>
              <a:ext uri="{FF2B5EF4-FFF2-40B4-BE49-F238E27FC236}">
                <a16:creationId xmlns:a16="http://schemas.microsoft.com/office/drawing/2014/main" id="{4BF1755C-313B-4E34-A66D-5E90152B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094" y="294572"/>
            <a:ext cx="1222886" cy="122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ch and Dev: Quickly Mark All Emails As Read in Gmail">
            <a:extLst>
              <a:ext uri="{FF2B5EF4-FFF2-40B4-BE49-F238E27FC236}">
                <a16:creationId xmlns:a16="http://schemas.microsoft.com/office/drawing/2014/main" id="{F905E46C-D5F5-44B5-9AC4-517052E1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258">
            <a:off x="3827981" y="3662749"/>
            <a:ext cx="1241788" cy="124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B2BCA29-6C41-4AAC-8700-1309D823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14" y="107739"/>
            <a:ext cx="1296251" cy="133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ymeleaf">
            <a:extLst>
              <a:ext uri="{FF2B5EF4-FFF2-40B4-BE49-F238E27FC236}">
                <a16:creationId xmlns:a16="http://schemas.microsoft.com/office/drawing/2014/main" id="{C773BE70-FD53-418E-A3AC-2C0283DBA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0115">
            <a:off x="6030068" y="3796402"/>
            <a:ext cx="976973" cy="97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3158" y="2281800"/>
            <a:ext cx="6837647" cy="57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Code example from Project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A513A-1118-4E52-84D1-663D9FD79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" y="29731"/>
            <a:ext cx="1095153" cy="264841"/>
          </a:xfrm>
          <a:prstGeom prst="rect">
            <a:avLst/>
          </a:prstGeom>
        </p:spPr>
      </p:pic>
      <p:pic>
        <p:nvPicPr>
          <p:cNvPr id="3074" name="Picture 2" descr="Code Icon Flat - Icon Shop - Download free icons for commercial use">
            <a:extLst>
              <a:ext uri="{FF2B5EF4-FFF2-40B4-BE49-F238E27FC236}">
                <a16:creationId xmlns:a16="http://schemas.microsoft.com/office/drawing/2014/main" id="{8DC75F6C-1AB5-4EF0-86C8-A6FD06561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74" y="198341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51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07903" y="2284611"/>
            <a:ext cx="2928194" cy="57427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Frontend Part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50827-E1CE-4415-A002-F4A4F7C9D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" y="29731"/>
            <a:ext cx="1095153" cy="26484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B5BBB2C-D739-4172-8943-B2FCCA499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65" y="473532"/>
            <a:ext cx="1811079" cy="181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0282C5D-3230-438D-BC9F-E0EB457A8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656" y="473532"/>
            <a:ext cx="1446028" cy="203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ootstrap - Awesome JS">
            <a:extLst>
              <a:ext uri="{FF2B5EF4-FFF2-40B4-BE49-F238E27FC236}">
                <a16:creationId xmlns:a16="http://schemas.microsoft.com/office/drawing/2014/main" id="{2D9C74DE-B8AD-4417-A6B4-BF836991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45" y="3176416"/>
            <a:ext cx="2145739" cy="17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ED4E4DB-2A62-4FB3-B397-C91E807B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7" y="3358663"/>
            <a:ext cx="1405740" cy="14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53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>
            <a:spLocks noGrp="1"/>
          </p:cNvSpPr>
          <p:nvPr>
            <p:ph type="body" idx="4294967295"/>
          </p:nvPr>
        </p:nvSpPr>
        <p:spPr>
          <a:xfrm>
            <a:off x="580549" y="782300"/>
            <a:ext cx="2641115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Desktop </a:t>
            </a:r>
            <a:r>
              <a:rPr lang="en-US" sz="3000" dirty="0">
                <a:latin typeface="Lexend Deca"/>
                <a:ea typeface="Lexend Deca"/>
                <a:cs typeface="Lexend Deca"/>
                <a:sym typeface="Lexend Deca"/>
              </a:rPr>
              <a:t>View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7D6DB-E8DB-4F20-98EF-157D0BBF7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18" y="1233377"/>
            <a:ext cx="3987209" cy="25518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17AF12-D55B-41EA-8181-6D4CE01BE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8" y="29731"/>
            <a:ext cx="1095153" cy="2648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Mobile </a:t>
            </a:r>
            <a:r>
              <a:rPr lang="en-US" sz="3000" dirty="0">
                <a:latin typeface="Lexend Deca"/>
                <a:ea typeface="Lexend Deca"/>
                <a:cs typeface="Lexend Deca"/>
                <a:sym typeface="Lexend Deca"/>
              </a:rPr>
              <a:t>View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3520068" y="378203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3A1B88-46C6-406C-AC4D-513A5DB7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004" y="782300"/>
            <a:ext cx="1996888" cy="3579000"/>
          </a:xfrm>
          <a:prstGeom prst="rect">
            <a:avLst/>
          </a:prstGeom>
        </p:spPr>
      </p:pic>
      <p:grpSp>
        <p:nvGrpSpPr>
          <p:cNvPr id="12" name="Google Shape;317;p32">
            <a:extLst>
              <a:ext uri="{FF2B5EF4-FFF2-40B4-BE49-F238E27FC236}">
                <a16:creationId xmlns:a16="http://schemas.microsoft.com/office/drawing/2014/main" id="{D49BE01D-E469-4259-BCDC-EB9AC983C595}"/>
              </a:ext>
            </a:extLst>
          </p:cNvPr>
          <p:cNvGrpSpPr/>
          <p:nvPr/>
        </p:nvGrpSpPr>
        <p:grpSpPr>
          <a:xfrm>
            <a:off x="6277981" y="378203"/>
            <a:ext cx="2119546" cy="4396359"/>
            <a:chOff x="2547150" y="238125"/>
            <a:chExt cx="2525675" cy="5238750"/>
          </a:xfrm>
        </p:grpSpPr>
        <p:sp>
          <p:nvSpPr>
            <p:cNvPr id="13" name="Google Shape;318;p32">
              <a:extLst>
                <a:ext uri="{FF2B5EF4-FFF2-40B4-BE49-F238E27FC236}">
                  <a16:creationId xmlns:a16="http://schemas.microsoft.com/office/drawing/2014/main" id="{96A8D338-3E95-43DB-B0E2-C6DD558C32AF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9;p32">
              <a:extLst>
                <a:ext uri="{FF2B5EF4-FFF2-40B4-BE49-F238E27FC236}">
                  <a16:creationId xmlns:a16="http://schemas.microsoft.com/office/drawing/2014/main" id="{EC71BB87-9694-4E89-9200-FE1B39926CCD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0;p32">
              <a:extLst>
                <a:ext uri="{FF2B5EF4-FFF2-40B4-BE49-F238E27FC236}">
                  <a16:creationId xmlns:a16="http://schemas.microsoft.com/office/drawing/2014/main" id="{29833BA8-C649-4337-BC49-962308C81A7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1;p32">
              <a:extLst>
                <a:ext uri="{FF2B5EF4-FFF2-40B4-BE49-F238E27FC236}">
                  <a16:creationId xmlns:a16="http://schemas.microsoft.com/office/drawing/2014/main" id="{5EAC8672-B719-47A8-ADC1-87838093B997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A62EB81-F1CE-459C-9511-A5048232F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685" y="772859"/>
            <a:ext cx="1995208" cy="3588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626FE-C9CD-4C0B-9386-76F041400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8" y="29731"/>
            <a:ext cx="1095153" cy="2648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Coming soon!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104;p18">
            <a:extLst>
              <a:ext uri="{FF2B5EF4-FFF2-40B4-BE49-F238E27FC236}">
                <a16:creationId xmlns:a16="http://schemas.microsoft.com/office/drawing/2014/main" id="{91493351-F51F-4A10-9EA5-83272E94B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0550" y="1920394"/>
            <a:ext cx="6014400" cy="22475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400" dirty="0"/>
              <a:t>Chat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400" dirty="0"/>
              <a:t>OAuth2 login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400" dirty="0"/>
              <a:t>Pagination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400" dirty="0"/>
              <a:t>Follow/Unfollow improvements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400" dirty="0"/>
              <a:t>And maybe things I'll think about later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58D86-3C93-4440-9368-98C298E80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" y="29731"/>
            <a:ext cx="1095153" cy="2648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483776" y="1394915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536940" y="2355212"/>
            <a:ext cx="3981895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</a:t>
            </a:r>
            <a:r>
              <a:rPr lang="en-US" sz="1800" b="1" dirty="0" err="1">
                <a:latin typeface="Muli"/>
                <a:ea typeface="Muli"/>
                <a:cs typeface="Muli"/>
                <a:sym typeface="Muli"/>
              </a:rPr>
              <a:t>stions</a:t>
            </a:r>
            <a:r>
              <a:rPr lang="en-US" sz="1800" b="1" dirty="0">
                <a:latin typeface="Muli"/>
                <a:ea typeface="Muli"/>
                <a:cs typeface="Muli"/>
                <a:sym typeface="Muli"/>
              </a:rPr>
              <a:t>?</a:t>
            </a:r>
            <a:endParaRPr lang="az-Latn-AZ"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az-Latn-AZ" sz="1800" b="1" dirty="0">
                <a:latin typeface="Muli"/>
                <a:ea typeface="Muli"/>
                <a:cs typeface="Muli"/>
                <a:sym typeface="Muli"/>
              </a:rPr>
              <a:t>You can find me at: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www.linkedin.com/in/elbrus-qarayev/</a:t>
            </a:r>
            <a:endParaRPr lang="en-US" sz="2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075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7189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5347" y="731492"/>
            <a:ext cx="1279700" cy="14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2E3456-5DE9-4D95-BA32-AB3F18B86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58" y="29731"/>
            <a:ext cx="1095153" cy="2648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84</Words>
  <Application>Microsoft Office PowerPoint</Application>
  <PresentationFormat>On-screen Show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Muli</vt:lpstr>
      <vt:lpstr>Lexend Deca</vt:lpstr>
      <vt:lpstr>Muli Regular</vt:lpstr>
      <vt:lpstr>Arial</vt:lpstr>
      <vt:lpstr>Calibri</vt:lpstr>
      <vt:lpstr>Aliena template</vt:lpstr>
      <vt:lpstr>Over Brain</vt:lpstr>
      <vt:lpstr>What is “Over Brain”?</vt:lpstr>
      <vt:lpstr>Used technologies</vt:lpstr>
      <vt:lpstr>Code example from Project</vt:lpstr>
      <vt:lpstr>Frontend Part</vt:lpstr>
      <vt:lpstr>PowerPoint Presentation</vt:lpstr>
      <vt:lpstr>PowerPoint Presentation</vt:lpstr>
      <vt:lpstr>Coming soon!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 Brain</dc:title>
  <cp:lastModifiedBy>Elbrus Qarayev</cp:lastModifiedBy>
  <cp:revision>35</cp:revision>
  <dcterms:modified xsi:type="dcterms:W3CDTF">2020-07-15T18:15:38Z</dcterms:modified>
</cp:coreProperties>
</file>