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1A3D0-E97C-40F9-A22C-5978602E5F77}" v="784" dt="2020-05-06T18:56:00.871"/>
    <p1510:client id="{7162D51C-DF8E-427D-BC57-60D00085AFE7}" v="973" dt="2020-05-07T08:32:05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Roques" userId="afc0a8be96f1801a" providerId="Windows Live" clId="Web-{1F71A3D0-E97C-40F9-A22C-5978602E5F77}"/>
    <pc:docChg chg="modSld">
      <pc:chgData name="Adrien Roques" userId="afc0a8be96f1801a" providerId="Windows Live" clId="Web-{1F71A3D0-E97C-40F9-A22C-5978602E5F77}" dt="2020-05-06T18:56:00.871" v="823"/>
      <pc:docMkLst>
        <pc:docMk/>
      </pc:docMkLst>
      <pc:sldChg chg="addSp delSp modSp">
        <pc:chgData name="Adrien Roques" userId="afc0a8be96f1801a" providerId="Windows Live" clId="Web-{1F71A3D0-E97C-40F9-A22C-5978602E5F77}" dt="2020-05-06T18:56:00.871" v="823"/>
        <pc:sldMkLst>
          <pc:docMk/>
          <pc:sldMk cId="3784089036" sldId="256"/>
        </pc:sldMkLst>
        <pc:spChg chg="del">
          <ac:chgData name="Adrien Roques" userId="afc0a8be96f1801a" providerId="Windows Live" clId="Web-{1F71A3D0-E97C-40F9-A22C-5978602E5F77}" dt="2020-05-06T18:12:57.742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Adrien Roques" userId="afc0a8be96f1801a" providerId="Windows Live" clId="Web-{1F71A3D0-E97C-40F9-A22C-5978602E5F77}" dt="2020-05-06T18:12:58.852" v="1"/>
          <ac:spMkLst>
            <pc:docMk/>
            <pc:sldMk cId="3784089036" sldId="256"/>
            <ac:spMk id="3" creationId="{00000000-0000-0000-0000-000000000000}"/>
          </ac:spMkLst>
        </pc:spChg>
        <pc:spChg chg="add mod topLvl">
          <ac:chgData name="Adrien Roques" userId="afc0a8be96f1801a" providerId="Windows Live" clId="Web-{1F71A3D0-E97C-40F9-A22C-5978602E5F77}" dt="2020-05-06T18:55:49.104" v="821"/>
          <ac:spMkLst>
            <pc:docMk/>
            <pc:sldMk cId="3784089036" sldId="256"/>
            <ac:spMk id="6260" creationId="{A036A65B-BE98-4D5E-AD0D-273B0C6C2B3F}"/>
          </ac:spMkLst>
        </pc:spChg>
        <pc:spChg chg="add mod topLvl">
          <ac:chgData name="Adrien Roques" userId="afc0a8be96f1801a" providerId="Windows Live" clId="Web-{1F71A3D0-E97C-40F9-A22C-5978602E5F77}" dt="2020-05-06T18:55:49.104" v="821"/>
          <ac:spMkLst>
            <pc:docMk/>
            <pc:sldMk cId="3784089036" sldId="256"/>
            <ac:spMk id="6261" creationId="{3CF834B2-79FF-41B2-8E32-7A3B298E45CE}"/>
          </ac:spMkLst>
        </pc:spChg>
        <pc:spChg chg="add mod topLvl">
          <ac:chgData name="Adrien Roques" userId="afc0a8be96f1801a" providerId="Windows Live" clId="Web-{1F71A3D0-E97C-40F9-A22C-5978602E5F77}" dt="2020-05-06T18:55:49.104" v="821"/>
          <ac:spMkLst>
            <pc:docMk/>
            <pc:sldMk cId="3784089036" sldId="256"/>
            <ac:spMk id="6283" creationId="{C82E5134-FDAB-4838-B4AB-CB9C97BB75D8}"/>
          </ac:spMkLst>
        </pc:spChg>
        <pc:spChg chg="add mod topLvl">
          <ac:chgData name="Adrien Roques" userId="afc0a8be96f1801a" providerId="Windows Live" clId="Web-{1F71A3D0-E97C-40F9-A22C-5978602E5F77}" dt="2020-05-06T18:55:49.104" v="821"/>
          <ac:spMkLst>
            <pc:docMk/>
            <pc:sldMk cId="3784089036" sldId="256"/>
            <ac:spMk id="7498" creationId="{67517FC6-673F-4557-8690-D54D131A52EF}"/>
          </ac:spMkLst>
        </pc:spChg>
        <pc:spChg chg="add del">
          <ac:chgData name="Adrien Roques" userId="afc0a8be96f1801a" providerId="Windows Live" clId="Web-{1F71A3D0-E97C-40F9-A22C-5978602E5F77}" dt="2020-05-06T18:54:05.055" v="817"/>
          <ac:spMkLst>
            <pc:docMk/>
            <pc:sldMk cId="3784089036" sldId="256"/>
            <ac:spMk id="7690" creationId="{3782045C-5359-4F60-B94F-7863CE355DA6}"/>
          </ac:spMkLst>
        </pc:spChg>
        <pc:spChg chg="add mod topLvl">
          <ac:chgData name="Adrien Roques" userId="afc0a8be96f1801a" providerId="Windows Live" clId="Web-{1F71A3D0-E97C-40F9-A22C-5978602E5F77}" dt="2020-05-06T18:55:49.104" v="821"/>
          <ac:spMkLst>
            <pc:docMk/>
            <pc:sldMk cId="3784089036" sldId="256"/>
            <ac:spMk id="7691" creationId="{C868B0C3-D11F-43AD-873A-BA98E2C0427A}"/>
          </ac:spMkLst>
        </pc:spChg>
        <pc:grpChg chg="add del mod">
          <ac:chgData name="Adrien Roques" userId="afc0a8be96f1801a" providerId="Windows Live" clId="Web-{1F71A3D0-E97C-40F9-A22C-5978602E5F77}" dt="2020-05-06T18:55:49.104" v="821"/>
          <ac:grpSpMkLst>
            <pc:docMk/>
            <pc:sldMk cId="3784089036" sldId="256"/>
            <ac:grpSpMk id="7703" creationId="{E239CBAF-B16C-4614-8CCC-B3E7BFF6B85E}"/>
          </ac:grpSpMkLst>
        </pc:grpChg>
        <pc:graphicFrameChg chg="add del mod modGraphic">
          <ac:chgData name="Adrien Roques" userId="afc0a8be96f1801a" providerId="Windows Live" clId="Web-{1F71A3D0-E97C-40F9-A22C-5978602E5F77}" dt="2020-05-06T18:20:13.669" v="12"/>
          <ac:graphicFrameMkLst>
            <pc:docMk/>
            <pc:sldMk cId="3784089036" sldId="256"/>
            <ac:graphicFrameMk id="4" creationId="{F5DD9E44-86BA-4F1C-8196-20744217E4CA}"/>
          </ac:graphicFrameMkLst>
        </pc:graphicFrameChg>
        <pc:graphicFrameChg chg="add del mod modGraphic">
          <ac:chgData name="Adrien Roques" userId="afc0a8be96f1801a" providerId="Windows Live" clId="Web-{1F71A3D0-E97C-40F9-A22C-5978602E5F77}" dt="2020-05-06T18:21:17.639" v="14"/>
          <ac:graphicFrameMkLst>
            <pc:docMk/>
            <pc:sldMk cId="3784089036" sldId="256"/>
            <ac:graphicFrameMk id="160" creationId="{B2084887-935B-4C8A-8B77-D45920207EC7}"/>
          </ac:graphicFrameMkLst>
        </pc:graphicFrameChg>
        <pc:graphicFrameChg chg="add del mod modGraphic">
          <ac:chgData name="Adrien Roques" userId="afc0a8be96f1801a" providerId="Windows Live" clId="Web-{1F71A3D0-E97C-40F9-A22C-5978602E5F77}" dt="2020-05-06T18:30:31.021" v="318"/>
          <ac:graphicFrameMkLst>
            <pc:docMk/>
            <pc:sldMk cId="3784089036" sldId="256"/>
            <ac:graphicFrameMk id="180" creationId="{3311AD58-4FCA-46E1-B716-C7FCF51214AB}"/>
          </ac:graphicFrameMkLst>
        </pc:graphicFrameChg>
        <pc:graphicFrameChg chg="add mod topLvl modGraphic">
          <ac:chgData name="Adrien Roques" userId="afc0a8be96f1801a" providerId="Windows Live" clId="Web-{1F71A3D0-E97C-40F9-A22C-5978602E5F77}" dt="2020-05-06T18:55:49.104" v="821"/>
          <ac:graphicFrameMkLst>
            <pc:docMk/>
            <pc:sldMk cId="3784089036" sldId="256"/>
            <ac:graphicFrameMk id="5751" creationId="{3F6A31D9-67D2-446A-904F-57D8B0900EFA}"/>
          </ac:graphicFrameMkLst>
        </pc:graphicFrameChg>
        <pc:graphicFrameChg chg="add del mod modGraphic">
          <ac:chgData name="Adrien Roques" userId="afc0a8be96f1801a" providerId="Windows Live" clId="Web-{1F71A3D0-E97C-40F9-A22C-5978602E5F77}" dt="2020-05-06T18:39:40.294" v="638"/>
          <ac:graphicFrameMkLst>
            <pc:docMk/>
            <pc:sldMk cId="3784089036" sldId="256"/>
            <ac:graphicFrameMk id="6291" creationId="{6DE72E83-83B3-4B9E-B921-8C5DA9A33F17}"/>
          </ac:graphicFrameMkLst>
        </pc:graphicFrameChg>
        <pc:graphicFrameChg chg="add mod ord topLvl modGraphic">
          <ac:chgData name="Adrien Roques" userId="afc0a8be96f1801a" providerId="Windows Live" clId="Web-{1F71A3D0-E97C-40F9-A22C-5978602E5F77}" dt="2020-05-06T18:56:00.871" v="823"/>
          <ac:graphicFrameMkLst>
            <pc:docMk/>
            <pc:sldMk cId="3784089036" sldId="256"/>
            <ac:graphicFrameMk id="6461" creationId="{A7023D69-CCB9-4318-B347-F1D7D0BC2797}"/>
          </ac:graphicFrameMkLst>
        </pc:graphicFrameChg>
        <pc:picChg chg="add del mod">
          <ac:chgData name="Adrien Roques" userId="afc0a8be96f1801a" providerId="Windows Live" clId="Web-{1F71A3D0-E97C-40F9-A22C-5978602E5F77}" dt="2020-05-06T18:44:37.751" v="644"/>
          <ac:picMkLst>
            <pc:docMk/>
            <pc:sldMk cId="3784089036" sldId="256"/>
            <ac:picMk id="6392" creationId="{3F074EC8-F9A4-42C7-9644-FFA7A92E2BC0}"/>
          </ac:picMkLst>
        </pc:picChg>
        <pc:picChg chg="add del mod">
          <ac:chgData name="Adrien Roques" userId="afc0a8be96f1801a" providerId="Windows Live" clId="Web-{1F71A3D0-E97C-40F9-A22C-5978602E5F77}" dt="2020-05-06T18:45:27.674" v="654"/>
          <ac:picMkLst>
            <pc:docMk/>
            <pc:sldMk cId="3784089036" sldId="256"/>
            <ac:picMk id="6415" creationId="{3C4A9CD5-ADE4-4018-893D-979ABFEC658F}"/>
          </ac:picMkLst>
        </pc:picChg>
        <pc:picChg chg="add del mod">
          <ac:chgData name="Adrien Roques" userId="afc0a8be96f1801a" providerId="Windows Live" clId="Web-{1F71A3D0-E97C-40F9-A22C-5978602E5F77}" dt="2020-05-06T18:49:28.333" v="736"/>
          <ac:picMkLst>
            <pc:docMk/>
            <pc:sldMk cId="3784089036" sldId="256"/>
            <ac:picMk id="6431" creationId="{0C6385DC-2955-4B30-A7E0-EC493CBFF19E}"/>
          </ac:picMkLst>
        </pc:picChg>
      </pc:sldChg>
    </pc:docChg>
  </pc:docChgLst>
  <pc:docChgLst>
    <pc:chgData name="Adrien Roques" userId="afc0a8be96f1801a" providerId="Windows Live" clId="Web-{7162D51C-DF8E-427D-BC57-60D00085AFE7}"/>
    <pc:docChg chg="addSld modSld sldOrd">
      <pc:chgData name="Adrien Roques" userId="afc0a8be96f1801a" providerId="Windows Live" clId="Web-{7162D51C-DF8E-427D-BC57-60D00085AFE7}" dt="2020-05-07T08:32:04.312" v="980" actId="20577"/>
      <pc:docMkLst>
        <pc:docMk/>
      </pc:docMkLst>
      <pc:sldChg chg="modSp">
        <pc:chgData name="Adrien Roques" userId="afc0a8be96f1801a" providerId="Windows Live" clId="Web-{7162D51C-DF8E-427D-BC57-60D00085AFE7}" dt="2020-05-07T08:28:59.854" v="975" actId="20577"/>
        <pc:sldMkLst>
          <pc:docMk/>
          <pc:sldMk cId="3784089036" sldId="256"/>
        </pc:sldMkLst>
        <pc:spChg chg="mod">
          <ac:chgData name="Adrien Roques" userId="afc0a8be96f1801a" providerId="Windows Live" clId="Web-{7162D51C-DF8E-427D-BC57-60D00085AFE7}" dt="2020-05-07T08:28:49.494" v="971" actId="20577"/>
          <ac:spMkLst>
            <pc:docMk/>
            <pc:sldMk cId="3784089036" sldId="256"/>
            <ac:spMk id="6261" creationId="{3CF834B2-79FF-41B2-8E32-7A3B298E45CE}"/>
          </ac:spMkLst>
        </pc:spChg>
        <pc:spChg chg="mod">
          <ac:chgData name="Adrien Roques" userId="afc0a8be96f1801a" providerId="Windows Live" clId="Web-{7162D51C-DF8E-427D-BC57-60D00085AFE7}" dt="2020-05-07T08:28:36.150" v="969" actId="20577"/>
          <ac:spMkLst>
            <pc:docMk/>
            <pc:sldMk cId="3784089036" sldId="256"/>
            <ac:spMk id="6283" creationId="{C82E5134-FDAB-4838-B4AB-CB9C97BB75D8}"/>
          </ac:spMkLst>
        </pc:spChg>
        <pc:spChg chg="mod">
          <ac:chgData name="Adrien Roques" userId="afc0a8be96f1801a" providerId="Windows Live" clId="Web-{7162D51C-DF8E-427D-BC57-60D00085AFE7}" dt="2020-05-07T08:28:59.854" v="975" actId="20577"/>
          <ac:spMkLst>
            <pc:docMk/>
            <pc:sldMk cId="3784089036" sldId="256"/>
            <ac:spMk id="7498" creationId="{67517FC6-673F-4557-8690-D54D131A52EF}"/>
          </ac:spMkLst>
        </pc:spChg>
        <pc:graphicFrameChg chg="modGraphic">
          <ac:chgData name="Adrien Roques" userId="afc0a8be96f1801a" providerId="Windows Live" clId="Web-{7162D51C-DF8E-427D-BC57-60D00085AFE7}" dt="2020-05-07T07:30:55.894" v="1" actId="20577"/>
          <ac:graphicFrameMkLst>
            <pc:docMk/>
            <pc:sldMk cId="3784089036" sldId="256"/>
            <ac:graphicFrameMk id="5751" creationId="{3F6A31D9-67D2-446A-904F-57D8B0900EFA}"/>
          </ac:graphicFrameMkLst>
        </pc:graphicFrameChg>
      </pc:sldChg>
      <pc:sldChg chg="addSp delSp modSp add replId">
        <pc:chgData name="Adrien Roques" userId="afc0a8be96f1801a" providerId="Windows Live" clId="Web-{7162D51C-DF8E-427D-BC57-60D00085AFE7}" dt="2020-05-07T08:01:59.487" v="571" actId="20577"/>
        <pc:sldMkLst>
          <pc:docMk/>
          <pc:sldMk cId="3223730140" sldId="257"/>
        </pc:sldMkLst>
        <pc:spChg chg="del">
          <ac:chgData name="Adrien Roques" userId="afc0a8be96f1801a" providerId="Windows Live" clId="Web-{7162D51C-DF8E-427D-BC57-60D00085AFE7}" dt="2020-05-07T07:36:54.077" v="14"/>
          <ac:spMkLst>
            <pc:docMk/>
            <pc:sldMk cId="3223730140" sldId="257"/>
            <ac:spMk id="6260" creationId="{A036A65B-BE98-4D5E-AD0D-273B0C6C2B3F}"/>
          </ac:spMkLst>
        </pc:spChg>
        <pc:spChg chg="mod">
          <ac:chgData name="Adrien Roques" userId="afc0a8be96f1801a" providerId="Windows Live" clId="Web-{7162D51C-DF8E-427D-BC57-60D00085AFE7}" dt="2020-05-07T07:36:51.952" v="11" actId="20577"/>
          <ac:spMkLst>
            <pc:docMk/>
            <pc:sldMk cId="3223730140" sldId="257"/>
            <ac:spMk id="6261" creationId="{3CF834B2-79FF-41B2-8E32-7A3B298E45CE}"/>
          </ac:spMkLst>
        </pc:spChg>
        <pc:spChg chg="del">
          <ac:chgData name="Adrien Roques" userId="afc0a8be96f1801a" providerId="Windows Live" clId="Web-{7162D51C-DF8E-427D-BC57-60D00085AFE7}" dt="2020-05-07T07:36:57.171" v="16"/>
          <ac:spMkLst>
            <pc:docMk/>
            <pc:sldMk cId="3223730140" sldId="257"/>
            <ac:spMk id="6283" creationId="{C82E5134-FDAB-4838-B4AB-CB9C97BB75D8}"/>
          </ac:spMkLst>
        </pc:spChg>
        <pc:spChg chg="del">
          <ac:chgData name="Adrien Roques" userId="afc0a8be96f1801a" providerId="Windows Live" clId="Web-{7162D51C-DF8E-427D-BC57-60D00085AFE7}" dt="2020-05-07T07:36:56.187" v="15"/>
          <ac:spMkLst>
            <pc:docMk/>
            <pc:sldMk cId="3223730140" sldId="257"/>
            <ac:spMk id="7498" creationId="{67517FC6-673F-4557-8690-D54D131A52EF}"/>
          </ac:spMkLst>
        </pc:spChg>
        <pc:graphicFrameChg chg="add del mod modGraphic">
          <ac:chgData name="Adrien Roques" userId="afc0a8be96f1801a" providerId="Windows Live" clId="Web-{7162D51C-DF8E-427D-BC57-60D00085AFE7}" dt="2020-05-07T07:38:29.627" v="39"/>
          <ac:graphicFrameMkLst>
            <pc:docMk/>
            <pc:sldMk cId="3223730140" sldId="257"/>
            <ac:graphicFrameMk id="20" creationId="{2AD7FDA3-6551-4987-95B4-C34AAB331714}"/>
          </ac:graphicFrameMkLst>
        </pc:graphicFrameChg>
        <pc:graphicFrameChg chg="del">
          <ac:chgData name="Adrien Roques" userId="afc0a8be96f1801a" providerId="Windows Live" clId="Web-{7162D51C-DF8E-427D-BC57-60D00085AFE7}" dt="2020-05-07T07:36:45.452" v="9"/>
          <ac:graphicFrameMkLst>
            <pc:docMk/>
            <pc:sldMk cId="3223730140" sldId="257"/>
            <ac:graphicFrameMk id="5751" creationId="{3F6A31D9-67D2-446A-904F-57D8B0900EFA}"/>
          </ac:graphicFrameMkLst>
        </pc:graphicFrameChg>
        <pc:graphicFrameChg chg="add mod modGraphic">
          <ac:chgData name="Adrien Roques" userId="afc0a8be96f1801a" providerId="Windows Live" clId="Web-{7162D51C-DF8E-427D-BC57-60D00085AFE7}" dt="2020-05-07T08:00:09.166" v="518"/>
          <ac:graphicFrameMkLst>
            <pc:docMk/>
            <pc:sldMk cId="3223730140" sldId="257"/>
            <ac:graphicFrameMk id="6233" creationId="{9243DC98-B1BA-4F59-A133-4C4E55A1904E}"/>
          </ac:graphicFrameMkLst>
        </pc:graphicFrameChg>
        <pc:graphicFrameChg chg="del">
          <ac:chgData name="Adrien Roques" userId="afc0a8be96f1801a" providerId="Windows Live" clId="Web-{7162D51C-DF8E-427D-BC57-60D00085AFE7}" dt="2020-05-07T07:36:46.421" v="10"/>
          <ac:graphicFrameMkLst>
            <pc:docMk/>
            <pc:sldMk cId="3223730140" sldId="257"/>
            <ac:graphicFrameMk id="6461" creationId="{A7023D69-CCB9-4318-B347-F1D7D0BC2797}"/>
          </ac:graphicFrameMkLst>
        </pc:graphicFrameChg>
        <pc:graphicFrameChg chg="add del mod modGraphic">
          <ac:chgData name="Adrien Roques" userId="afc0a8be96f1801a" providerId="Windows Live" clId="Web-{7162D51C-DF8E-427D-BC57-60D00085AFE7}" dt="2020-05-07T07:39:27.301" v="46"/>
          <ac:graphicFrameMkLst>
            <pc:docMk/>
            <pc:sldMk cId="3223730140" sldId="257"/>
            <ac:graphicFrameMk id="7525" creationId="{791E7700-B939-426A-B492-5DC9DF1D6DD8}"/>
          </ac:graphicFrameMkLst>
        </pc:graphicFrameChg>
        <pc:graphicFrameChg chg="add mod modGraphic">
          <ac:chgData name="Adrien Roques" userId="afc0a8be96f1801a" providerId="Windows Live" clId="Web-{7162D51C-DF8E-427D-BC57-60D00085AFE7}" dt="2020-05-07T08:01:59.487" v="571" actId="20577"/>
          <ac:graphicFrameMkLst>
            <pc:docMk/>
            <pc:sldMk cId="3223730140" sldId="257"/>
            <ac:graphicFrameMk id="10027" creationId="{4B0A5A72-21F5-4EA1-B661-2B87F9D8D0CC}"/>
          </ac:graphicFrameMkLst>
        </pc:graphicFrameChg>
      </pc:sldChg>
      <pc:sldChg chg="addSp delSp modSp add replId">
        <pc:chgData name="Adrien Roques" userId="afc0a8be96f1801a" providerId="Windows Live" clId="Web-{7162D51C-DF8E-427D-BC57-60D00085AFE7}" dt="2020-05-07T08:32:02.968" v="978" actId="20577"/>
        <pc:sldMkLst>
          <pc:docMk/>
          <pc:sldMk cId="3205812850" sldId="258"/>
        </pc:sldMkLst>
        <pc:spChg chg="mod">
          <ac:chgData name="Adrien Roques" userId="afc0a8be96f1801a" providerId="Windows Live" clId="Web-{7162D51C-DF8E-427D-BC57-60D00085AFE7}" dt="2020-05-07T08:32:02.968" v="978" actId="20577"/>
          <ac:spMkLst>
            <pc:docMk/>
            <pc:sldMk cId="3205812850" sldId="258"/>
            <ac:spMk id="6261" creationId="{3CF834B2-79FF-41B2-8E32-7A3B298E45CE}"/>
          </ac:spMkLst>
        </pc:spChg>
        <pc:graphicFrameChg chg="add del mod modGraphic">
          <ac:chgData name="Adrien Roques" userId="afc0a8be96f1801a" providerId="Windows Live" clId="Web-{7162D51C-DF8E-427D-BC57-60D00085AFE7}" dt="2020-05-07T08:04:31.860" v="578"/>
          <ac:graphicFrameMkLst>
            <pc:docMk/>
            <pc:sldMk cId="3205812850" sldId="258"/>
            <ac:graphicFrameMk id="30" creationId="{C366DA19-41A9-41A7-AAFC-9242597190F6}"/>
          </ac:graphicFrameMkLst>
        </pc:graphicFrameChg>
        <pc:graphicFrameChg chg="del">
          <ac:chgData name="Adrien Roques" userId="afc0a8be96f1801a" providerId="Windows Live" clId="Web-{7162D51C-DF8E-427D-BC57-60D00085AFE7}" dt="2020-05-07T08:03:21.994" v="574"/>
          <ac:graphicFrameMkLst>
            <pc:docMk/>
            <pc:sldMk cId="3205812850" sldId="258"/>
            <ac:graphicFrameMk id="6233" creationId="{9243DC98-B1BA-4F59-A133-4C4E55A1904E}"/>
          </ac:graphicFrameMkLst>
        </pc:graphicFrameChg>
        <pc:graphicFrameChg chg="del">
          <ac:chgData name="Adrien Roques" userId="afc0a8be96f1801a" providerId="Windows Live" clId="Web-{7162D51C-DF8E-427D-BC57-60D00085AFE7}" dt="2020-05-07T08:03:20.779" v="573"/>
          <ac:graphicFrameMkLst>
            <pc:docMk/>
            <pc:sldMk cId="3205812850" sldId="258"/>
            <ac:graphicFrameMk id="10027" creationId="{4B0A5A72-21F5-4EA1-B661-2B87F9D8D0CC}"/>
          </ac:graphicFrameMkLst>
        </pc:graphicFrameChg>
        <pc:picChg chg="add mod">
          <ac:chgData name="Adrien Roques" userId="afc0a8be96f1801a" providerId="Windows Live" clId="Web-{7162D51C-DF8E-427D-BC57-60D00085AFE7}" dt="2020-05-07T08:12:54.824" v="665" actId="1076"/>
          <ac:picMkLst>
            <pc:docMk/>
            <pc:sldMk cId="3205812850" sldId="258"/>
            <ac:picMk id="31" creationId="{75FFA668-75BA-4499-83D2-8BE2AEF01ABF}"/>
          </ac:picMkLst>
        </pc:picChg>
      </pc:sldChg>
      <pc:sldChg chg="addSp delSp modSp add ord replId">
        <pc:chgData name="Adrien Roques" userId="afc0a8be96f1801a" providerId="Windows Live" clId="Web-{7162D51C-DF8E-427D-BC57-60D00085AFE7}" dt="2020-05-07T08:31:59.390" v="977"/>
        <pc:sldMkLst>
          <pc:docMk/>
          <pc:sldMk cId="2587726162" sldId="259"/>
        </pc:sldMkLst>
        <pc:spChg chg="mod">
          <ac:chgData name="Adrien Roques" userId="afc0a8be96f1801a" providerId="Windows Live" clId="Web-{7162D51C-DF8E-427D-BC57-60D00085AFE7}" dt="2020-05-07T08:19:13.742" v="775" actId="20577"/>
          <ac:spMkLst>
            <pc:docMk/>
            <pc:sldMk cId="2587726162" sldId="259"/>
            <ac:spMk id="6261" creationId="{3CF834B2-79FF-41B2-8E32-7A3B298E45CE}"/>
          </ac:spMkLst>
        </pc:spChg>
        <pc:spChg chg="add mod">
          <ac:chgData name="Adrien Roques" userId="afc0a8be96f1801a" providerId="Windows Live" clId="Web-{7162D51C-DF8E-427D-BC57-60D00085AFE7}" dt="2020-05-07T08:20:43.604" v="866" actId="1076"/>
          <ac:spMkLst>
            <pc:docMk/>
            <pc:sldMk cId="2587726162" sldId="259"/>
            <ac:spMk id="8091" creationId="{B1B4B110-776B-475C-B188-C468DB6C0ACC}"/>
          </ac:spMkLst>
        </pc:spChg>
        <pc:spChg chg="add mod">
          <ac:chgData name="Adrien Roques" userId="afc0a8be96f1801a" providerId="Windows Live" clId="Web-{7162D51C-DF8E-427D-BC57-60D00085AFE7}" dt="2020-05-07T08:22:03.778" v="880" actId="1076"/>
          <ac:spMkLst>
            <pc:docMk/>
            <pc:sldMk cId="2587726162" sldId="259"/>
            <ac:spMk id="8092" creationId="{0DFF0AFE-67A9-46D6-AD4C-72A9C4A19942}"/>
          </ac:spMkLst>
        </pc:spChg>
        <pc:graphicFrameChg chg="add mod modGraphic">
          <ac:chgData name="Adrien Roques" userId="afc0a8be96f1801a" providerId="Windows Live" clId="Web-{7162D51C-DF8E-427D-BC57-60D00085AFE7}" dt="2020-05-07T08:26:38.646" v="935" actId="20577"/>
          <ac:graphicFrameMkLst>
            <pc:docMk/>
            <pc:sldMk cId="2587726162" sldId="259"/>
            <ac:graphicFrameMk id="2" creationId="{0A86FB6F-7EF1-4335-9E05-09608FABDD8F}"/>
          </ac:graphicFrameMkLst>
        </pc:graphicFrameChg>
        <pc:graphicFrameChg chg="add del mod modGraphic">
          <ac:chgData name="Adrien Roques" userId="afc0a8be96f1801a" providerId="Windows Live" clId="Web-{7162D51C-DF8E-427D-BC57-60D00085AFE7}" dt="2020-05-07T08:15:40.517" v="698"/>
          <ac:graphicFrameMkLst>
            <pc:docMk/>
            <pc:sldMk cId="2587726162" sldId="259"/>
            <ac:graphicFrameMk id="7799" creationId="{AB5FB823-78FD-4562-AE1C-661E02DF6ED2}"/>
          </ac:graphicFrameMkLst>
        </pc:graphicFrameChg>
        <pc:graphicFrameChg chg="add mod modGraphic">
          <ac:chgData name="Adrien Roques" userId="afc0a8be96f1801a" providerId="Windows Live" clId="Web-{7162D51C-DF8E-427D-BC57-60D00085AFE7}" dt="2020-05-07T08:27:12.366" v="950" actId="20577"/>
          <ac:graphicFrameMkLst>
            <pc:docMk/>
            <pc:sldMk cId="2587726162" sldId="259"/>
            <ac:graphicFrameMk id="7815" creationId="{8CF4FB02-E651-4F10-871A-ECE6CABBA61F}"/>
          </ac:graphicFrameMkLst>
        </pc:graphicFrameChg>
        <pc:picChg chg="del">
          <ac:chgData name="Adrien Roques" userId="afc0a8be96f1801a" providerId="Windows Live" clId="Web-{7162D51C-DF8E-427D-BC57-60D00085AFE7}" dt="2020-05-07T08:07:33.580" v="622"/>
          <ac:picMkLst>
            <pc:docMk/>
            <pc:sldMk cId="2587726162" sldId="259"/>
            <ac:picMk id="31" creationId="{75FFA668-75BA-4499-83D2-8BE2AEF01ABF}"/>
          </ac:picMkLst>
        </pc:picChg>
        <pc:picChg chg="add mod">
          <ac:chgData name="Adrien Roques" userId="afc0a8be96f1801a" providerId="Windows Live" clId="Web-{7162D51C-DF8E-427D-BC57-60D00085AFE7}" dt="2020-05-07T08:20:43.620" v="867" actId="1076"/>
          <ac:picMkLst>
            <pc:docMk/>
            <pc:sldMk cId="2587726162" sldId="259"/>
            <ac:picMk id="8089" creationId="{2EE8E663-0135-4198-9D39-FEEF0B58610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C0B7A-543C-4130-9267-AE1735D103C3}" type="doc">
      <dgm:prSet loTypeId="urn:microsoft.com/office/officeart/2005/8/layout/hList9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3FF3F91D-3C22-4870-9A6B-E9FEB51007AF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</a:t>
          </a:r>
          <a:r>
            <a:rPr lang="fr-FR" b="0" i="0" u="none" strike="noStrike" cap="none" baseline="0" noProof="0" dirty="0">
              <a:latin typeface="Calibri Light" panose="020F0302020204030204"/>
            </a:rPr>
            <a:t>87k</a:t>
          </a:r>
          <a:endParaRPr lang="fr-FR" dirty="0"/>
        </a:p>
      </dgm:t>
    </dgm:pt>
    <dgm:pt modelId="{EBC9C4DE-5FB0-40B5-A7BF-543D1D02107E}" type="parTrans" cxnId="{BF9E1AB4-3BCF-4EDD-B2B0-B836F3D0A15B}">
      <dgm:prSet/>
      <dgm:spPr/>
      <dgm:t>
        <a:bodyPr/>
        <a:lstStyle/>
        <a:p>
          <a:endParaRPr lang="fr-FR"/>
        </a:p>
      </dgm:t>
    </dgm:pt>
    <dgm:pt modelId="{45112135-813C-4350-A4A2-211EEB203AAB}" type="sibTrans" cxnId="{BF9E1AB4-3BCF-4EDD-B2B0-B836F3D0A15B}">
      <dgm:prSet/>
      <dgm:spPr/>
      <dgm:t>
        <a:bodyPr/>
        <a:lstStyle/>
        <a:p>
          <a:endParaRPr lang="fr-FR"/>
        </a:p>
      </dgm:t>
    </dgm:pt>
    <dgm:pt modelId="{D514B66F-3B0A-4EE3-9250-8400507A264F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Kinésithérapeutes</a:t>
          </a:r>
          <a:endParaRPr lang="fr-FR" dirty="0"/>
        </a:p>
      </dgm:t>
    </dgm:pt>
    <dgm:pt modelId="{BD602A73-C066-40F5-8EF7-D9B05D8522D3}" type="parTrans" cxnId="{DB5D6C69-66F0-4347-9ECA-20807B085196}">
      <dgm:prSet/>
      <dgm:spPr/>
      <dgm:t>
        <a:bodyPr/>
        <a:lstStyle/>
        <a:p>
          <a:endParaRPr lang="fr-FR"/>
        </a:p>
      </dgm:t>
    </dgm:pt>
    <dgm:pt modelId="{D0672289-B88D-4775-A49F-07449C1DC368}" type="sibTrans" cxnId="{DB5D6C69-66F0-4347-9ECA-20807B085196}">
      <dgm:prSet/>
      <dgm:spPr/>
      <dgm:t>
        <a:bodyPr/>
        <a:lstStyle/>
        <a:p>
          <a:endParaRPr lang="fr-FR"/>
        </a:p>
      </dgm:t>
    </dgm:pt>
    <dgm:pt modelId="{284E764B-D75E-4C66-9761-5CC7EEE2C956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116k</a:t>
          </a:r>
          <a:endParaRPr lang="fr-FR" dirty="0"/>
        </a:p>
      </dgm:t>
    </dgm:pt>
    <dgm:pt modelId="{F6B6A7AC-2E46-48CE-B9CD-09E289F2EB3A}" type="parTrans" cxnId="{22D7C43D-CA9D-4B4B-BCCF-87CE24D234BD}">
      <dgm:prSet/>
      <dgm:spPr/>
      <dgm:t>
        <a:bodyPr/>
        <a:lstStyle/>
        <a:p>
          <a:endParaRPr lang="fr-FR"/>
        </a:p>
      </dgm:t>
    </dgm:pt>
    <dgm:pt modelId="{40587F4E-FAD3-428C-8936-93B42C5C6D69}" type="sibTrans" cxnId="{22D7C43D-CA9D-4B4B-BCCF-87CE24D234BD}">
      <dgm:prSet/>
      <dgm:spPr/>
      <dgm:t>
        <a:bodyPr/>
        <a:lstStyle/>
        <a:p>
          <a:endParaRPr lang="fr-FR"/>
        </a:p>
      </dgm:t>
    </dgm:pt>
    <dgm:pt modelId="{9DAA4E3C-EF1E-4C1A-8CCA-5C800EB57E0A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65k</a:t>
          </a:r>
        </a:p>
      </dgm:t>
    </dgm:pt>
    <dgm:pt modelId="{3E7A891E-4AAF-438C-A2CA-C08F6C79EAA4}" type="parTrans" cxnId="{12EC39D8-CEEE-44D3-89B6-F55F4849E6B1}">
      <dgm:prSet/>
      <dgm:spPr/>
    </dgm:pt>
    <dgm:pt modelId="{D9D0C57E-4B30-4B90-8294-DD0C5E6947E6}" type="sibTrans" cxnId="{12EC39D8-CEEE-44D3-89B6-F55F4849E6B1}">
      <dgm:prSet/>
      <dgm:spPr/>
    </dgm:pt>
    <dgm:pt modelId="{FC2A8BF3-1E3B-4594-9C32-0EB0F76A1FF8}">
      <dgm:prSet phldr="0"/>
      <dgm:spPr/>
      <dgm:t>
        <a:bodyPr/>
        <a:lstStyle/>
        <a:p>
          <a:r>
            <a:rPr lang="fr-FR" dirty="0"/>
            <a:t>Psychologues</a:t>
          </a:r>
          <a:endParaRPr lang="fr-FR" dirty="0">
            <a:latin typeface="Calibri Light" panose="020F0302020204030204"/>
          </a:endParaRPr>
        </a:p>
      </dgm:t>
    </dgm:pt>
    <dgm:pt modelId="{2AA9BCCB-D25D-4D5A-810E-8EA1F633EEDE}" type="parTrans" cxnId="{CFAF63A2-BC11-44B8-A3F1-FD0D54EA9AC5}">
      <dgm:prSet/>
      <dgm:spPr/>
    </dgm:pt>
    <dgm:pt modelId="{F00AA6EE-5D3A-4616-A14D-4534B5FC5E6F}" type="sibTrans" cxnId="{CFAF63A2-BC11-44B8-A3F1-FD0D54EA9AC5}">
      <dgm:prSet/>
      <dgm:spPr/>
    </dgm:pt>
    <dgm:pt modelId="{9AF38685-F006-485F-AE3A-D36B28E738A7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41k</a:t>
          </a:r>
        </a:p>
      </dgm:t>
    </dgm:pt>
    <dgm:pt modelId="{09E27873-F553-4BC7-A99A-E41EB0652E50}" type="parTrans" cxnId="{C3518861-F695-4773-931F-E19ABA1B93BC}">
      <dgm:prSet/>
      <dgm:spPr/>
    </dgm:pt>
    <dgm:pt modelId="{E0E17AE4-B83F-4D1F-962F-E7811F21E0A5}" type="sibTrans" cxnId="{C3518861-F695-4773-931F-E19ABA1B93BC}">
      <dgm:prSet/>
      <dgm:spPr/>
    </dgm:pt>
    <dgm:pt modelId="{E025D889-6FE9-49B1-AD4E-80DFDB8630E4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</a:t>
          </a:r>
          <a:r>
            <a:rPr lang="fr-FR" dirty="0"/>
            <a:t>Dentistes</a:t>
          </a:r>
        </a:p>
      </dgm:t>
    </dgm:pt>
    <dgm:pt modelId="{49018593-3CD9-4A4B-AD65-500EA59904E1}" type="parTrans" cxnId="{A502411D-F0B6-4F6A-9F13-77B09E85156C}">
      <dgm:prSet/>
      <dgm:spPr/>
    </dgm:pt>
    <dgm:pt modelId="{95A6545A-110D-4553-A438-89B48AC4D098}" type="sibTrans" cxnId="{A502411D-F0B6-4F6A-9F13-77B09E85156C}">
      <dgm:prSet/>
      <dgm:spPr/>
    </dgm:pt>
    <dgm:pt modelId="{738EF61C-52C1-4D7F-9A3B-500060B0E2F9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28k</a:t>
          </a:r>
          <a:endParaRPr lang="fr-FR" dirty="0"/>
        </a:p>
      </dgm:t>
    </dgm:pt>
    <dgm:pt modelId="{81222A06-FCA7-465E-A47F-2BFDFEE8F9B7}" type="parTrans" cxnId="{3EBCD6FF-0781-4911-97DB-5FF4D4DB003D}">
      <dgm:prSet/>
      <dgm:spPr/>
    </dgm:pt>
    <dgm:pt modelId="{74B0B88C-3BB5-4223-9B06-05EB516FD6E2}" type="sibTrans" cxnId="{3EBCD6FF-0781-4911-97DB-5FF4D4DB003D}">
      <dgm:prSet/>
      <dgm:spPr/>
    </dgm:pt>
    <dgm:pt modelId="{D63E404D-40D7-4456-BDF6-F25AFCBF1338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Ostéopathes</a:t>
          </a:r>
          <a:endParaRPr lang="fr-FR" dirty="0"/>
        </a:p>
      </dgm:t>
    </dgm:pt>
    <dgm:pt modelId="{4B39E3C8-2D85-4516-BF74-23D9A46007EB}" type="parTrans" cxnId="{DB665E32-1C97-4582-A8D6-53720D99789A}">
      <dgm:prSet/>
      <dgm:spPr/>
    </dgm:pt>
    <dgm:pt modelId="{FE0AC58B-CFD3-42ED-B52F-75DF0F6C6BBD}" type="sibTrans" cxnId="{DB665E32-1C97-4582-A8D6-53720D99789A}">
      <dgm:prSet/>
      <dgm:spPr/>
    </dgm:pt>
    <dgm:pt modelId="{FA482B46-5C56-49A2-823C-28AF653945A4}">
      <dgm:prSet phldr="0"/>
      <dgm:spPr/>
      <dgm:t>
        <a:bodyPr/>
        <a:lstStyle/>
        <a:p>
          <a:r>
            <a:rPr lang="fr-FR" dirty="0">
              <a:latin typeface="Calibri Light" panose="020F0302020204030204"/>
            </a:rPr>
            <a:t>Médecins</a:t>
          </a:r>
          <a:endParaRPr lang="fr-FR" dirty="0"/>
        </a:p>
      </dgm:t>
    </dgm:pt>
    <dgm:pt modelId="{AA5A4615-2667-4110-8C15-4EB1250159C2}" type="parTrans" cxnId="{BB3E84E3-2FA7-4E05-A4C5-EEE7560E0C47}">
      <dgm:prSet/>
      <dgm:spPr/>
    </dgm:pt>
    <dgm:pt modelId="{D8233716-3A5A-4D22-9EED-E8A98D71094E}" type="sibTrans" cxnId="{BB3E84E3-2FA7-4E05-A4C5-EEE7560E0C47}">
      <dgm:prSet/>
      <dgm:spPr/>
    </dgm:pt>
    <dgm:pt modelId="{B892641F-8B55-46AE-A313-21C136FE7590}" type="pres">
      <dgm:prSet presAssocID="{07DC0B7A-543C-4130-9267-AE1735D103C3}" presName="list" presStyleCnt="0">
        <dgm:presLayoutVars>
          <dgm:dir/>
          <dgm:animLvl val="lvl"/>
        </dgm:presLayoutVars>
      </dgm:prSet>
      <dgm:spPr/>
    </dgm:pt>
    <dgm:pt modelId="{C6051421-5ECC-4F0A-93D5-8CE8AB7FB897}" type="pres">
      <dgm:prSet presAssocID="{3FF3F91D-3C22-4870-9A6B-E9FEB51007AF}" presName="posSpace" presStyleCnt="0"/>
      <dgm:spPr/>
    </dgm:pt>
    <dgm:pt modelId="{64443A55-1536-446B-8A9B-04C1C522F423}" type="pres">
      <dgm:prSet presAssocID="{3FF3F91D-3C22-4870-9A6B-E9FEB51007AF}" presName="vertFlow" presStyleCnt="0"/>
      <dgm:spPr/>
    </dgm:pt>
    <dgm:pt modelId="{8294C64A-9392-4E5E-AEDA-CECA67DEB6F5}" type="pres">
      <dgm:prSet presAssocID="{3FF3F91D-3C22-4870-9A6B-E9FEB51007AF}" presName="topSpace" presStyleCnt="0"/>
      <dgm:spPr/>
    </dgm:pt>
    <dgm:pt modelId="{F24CC230-EBE8-430E-B157-EE179568D919}" type="pres">
      <dgm:prSet presAssocID="{3FF3F91D-3C22-4870-9A6B-E9FEB51007AF}" presName="firstComp" presStyleCnt="0"/>
      <dgm:spPr/>
    </dgm:pt>
    <dgm:pt modelId="{E8AAF0D5-75CB-4EF6-93BE-4D8C5E41BD5B}" type="pres">
      <dgm:prSet presAssocID="{3FF3F91D-3C22-4870-9A6B-E9FEB51007AF}" presName="firstChild" presStyleLbl="bgAccFollowNode1" presStyleIdx="0" presStyleCnt="5"/>
      <dgm:spPr/>
    </dgm:pt>
    <dgm:pt modelId="{4E5D769B-5C4D-4FCC-BF43-A519BE304F48}" type="pres">
      <dgm:prSet presAssocID="{3FF3F91D-3C22-4870-9A6B-E9FEB51007AF}" presName="firstChildTx" presStyleLbl="bgAccFollowNode1" presStyleIdx="0" presStyleCnt="5">
        <dgm:presLayoutVars>
          <dgm:bulletEnabled val="1"/>
        </dgm:presLayoutVars>
      </dgm:prSet>
      <dgm:spPr/>
    </dgm:pt>
    <dgm:pt modelId="{2BF26F3C-182A-4A87-8770-8F1A5A35B1AD}" type="pres">
      <dgm:prSet presAssocID="{3FF3F91D-3C22-4870-9A6B-E9FEB51007AF}" presName="negSpace" presStyleCnt="0"/>
      <dgm:spPr/>
    </dgm:pt>
    <dgm:pt modelId="{8BDDA7B9-904B-4FBA-BC0C-D83CB8CE1926}" type="pres">
      <dgm:prSet presAssocID="{3FF3F91D-3C22-4870-9A6B-E9FEB51007AF}" presName="circle" presStyleLbl="node1" presStyleIdx="0" presStyleCnt="5"/>
      <dgm:spPr/>
    </dgm:pt>
    <dgm:pt modelId="{E078F16A-EA9B-4004-9E2B-15229F3AC915}" type="pres">
      <dgm:prSet presAssocID="{45112135-813C-4350-A4A2-211EEB203AAB}" presName="transSpace" presStyleCnt="0"/>
      <dgm:spPr/>
    </dgm:pt>
    <dgm:pt modelId="{83C5C941-AAB1-4C18-9FAF-9CA782F19096}" type="pres">
      <dgm:prSet presAssocID="{284E764B-D75E-4C66-9761-5CC7EEE2C956}" presName="posSpace" presStyleCnt="0"/>
      <dgm:spPr/>
    </dgm:pt>
    <dgm:pt modelId="{6BC61EEE-57FC-44A8-8F30-2205D07E9D49}" type="pres">
      <dgm:prSet presAssocID="{284E764B-D75E-4C66-9761-5CC7EEE2C956}" presName="vertFlow" presStyleCnt="0"/>
      <dgm:spPr/>
    </dgm:pt>
    <dgm:pt modelId="{06FC8D65-F816-4A91-A62A-BABE8D4A7666}" type="pres">
      <dgm:prSet presAssocID="{284E764B-D75E-4C66-9761-5CC7EEE2C956}" presName="topSpace" presStyleCnt="0"/>
      <dgm:spPr/>
    </dgm:pt>
    <dgm:pt modelId="{99BB4ADF-DFAF-45B2-8EDD-D9CA0BA0A231}" type="pres">
      <dgm:prSet presAssocID="{284E764B-D75E-4C66-9761-5CC7EEE2C956}" presName="firstComp" presStyleCnt="0"/>
      <dgm:spPr/>
    </dgm:pt>
    <dgm:pt modelId="{75F8F834-002B-4CDC-93B7-8C382ED9D936}" type="pres">
      <dgm:prSet presAssocID="{284E764B-D75E-4C66-9761-5CC7EEE2C956}" presName="firstChild" presStyleLbl="bgAccFollowNode1" presStyleIdx="1" presStyleCnt="5"/>
      <dgm:spPr/>
    </dgm:pt>
    <dgm:pt modelId="{D060F5BF-EAF6-438E-A267-30207D1B2072}" type="pres">
      <dgm:prSet presAssocID="{284E764B-D75E-4C66-9761-5CC7EEE2C956}" presName="firstChildTx" presStyleLbl="bgAccFollowNode1" presStyleIdx="1" presStyleCnt="5">
        <dgm:presLayoutVars>
          <dgm:bulletEnabled val="1"/>
        </dgm:presLayoutVars>
      </dgm:prSet>
      <dgm:spPr/>
    </dgm:pt>
    <dgm:pt modelId="{34C2055A-B0EE-4317-B681-3FB14F57152E}" type="pres">
      <dgm:prSet presAssocID="{284E764B-D75E-4C66-9761-5CC7EEE2C956}" presName="negSpace" presStyleCnt="0"/>
      <dgm:spPr/>
    </dgm:pt>
    <dgm:pt modelId="{604B0A8F-A212-461C-9B85-DC789966BC25}" type="pres">
      <dgm:prSet presAssocID="{284E764B-D75E-4C66-9761-5CC7EEE2C956}" presName="circle" presStyleLbl="node1" presStyleIdx="1" presStyleCnt="5"/>
      <dgm:spPr/>
    </dgm:pt>
    <dgm:pt modelId="{FADD0879-7AF1-4935-A7DD-394FAF737F62}" type="pres">
      <dgm:prSet presAssocID="{40587F4E-FAD3-428C-8936-93B42C5C6D69}" presName="transSpace" presStyleCnt="0"/>
      <dgm:spPr/>
    </dgm:pt>
    <dgm:pt modelId="{B5DFD684-8618-45A4-BCAA-0EFAA42B5950}" type="pres">
      <dgm:prSet presAssocID="{9DAA4E3C-EF1E-4C1A-8CCA-5C800EB57E0A}" presName="posSpace" presStyleCnt="0"/>
      <dgm:spPr/>
    </dgm:pt>
    <dgm:pt modelId="{36B9F37E-2C81-47BB-9FCB-C8859143BDA9}" type="pres">
      <dgm:prSet presAssocID="{9DAA4E3C-EF1E-4C1A-8CCA-5C800EB57E0A}" presName="vertFlow" presStyleCnt="0"/>
      <dgm:spPr/>
    </dgm:pt>
    <dgm:pt modelId="{F12A3DBA-0726-4795-A231-603B97E1F96C}" type="pres">
      <dgm:prSet presAssocID="{9DAA4E3C-EF1E-4C1A-8CCA-5C800EB57E0A}" presName="topSpace" presStyleCnt="0"/>
      <dgm:spPr/>
    </dgm:pt>
    <dgm:pt modelId="{93B58FCB-4EEF-440D-A939-C86C79BB404D}" type="pres">
      <dgm:prSet presAssocID="{9DAA4E3C-EF1E-4C1A-8CCA-5C800EB57E0A}" presName="firstComp" presStyleCnt="0"/>
      <dgm:spPr/>
    </dgm:pt>
    <dgm:pt modelId="{23248831-90BB-4CF0-B8B2-A40A79BD2FE4}" type="pres">
      <dgm:prSet presAssocID="{9DAA4E3C-EF1E-4C1A-8CCA-5C800EB57E0A}" presName="firstChild" presStyleLbl="bgAccFollowNode1" presStyleIdx="2" presStyleCnt="5"/>
      <dgm:spPr/>
    </dgm:pt>
    <dgm:pt modelId="{8F6F3696-0BBB-407D-AA46-08F0C7E2AE84}" type="pres">
      <dgm:prSet presAssocID="{9DAA4E3C-EF1E-4C1A-8CCA-5C800EB57E0A}" presName="firstChildTx" presStyleLbl="bgAccFollowNode1" presStyleIdx="2" presStyleCnt="5">
        <dgm:presLayoutVars>
          <dgm:bulletEnabled val="1"/>
        </dgm:presLayoutVars>
      </dgm:prSet>
      <dgm:spPr/>
    </dgm:pt>
    <dgm:pt modelId="{D99FD3E0-8E60-4D50-8B36-EE922CC2AE14}" type="pres">
      <dgm:prSet presAssocID="{9DAA4E3C-EF1E-4C1A-8CCA-5C800EB57E0A}" presName="negSpace" presStyleCnt="0"/>
      <dgm:spPr/>
    </dgm:pt>
    <dgm:pt modelId="{104D9671-84A0-464E-B80B-BA8BF91BB469}" type="pres">
      <dgm:prSet presAssocID="{9DAA4E3C-EF1E-4C1A-8CCA-5C800EB57E0A}" presName="circle" presStyleLbl="node1" presStyleIdx="2" presStyleCnt="5"/>
      <dgm:spPr/>
    </dgm:pt>
    <dgm:pt modelId="{A76CC467-DD22-4B4D-971F-0EE9ABAD6AAD}" type="pres">
      <dgm:prSet presAssocID="{D9D0C57E-4B30-4B90-8294-DD0C5E6947E6}" presName="transSpace" presStyleCnt="0"/>
      <dgm:spPr/>
    </dgm:pt>
    <dgm:pt modelId="{82EEB85B-508C-4173-BD56-002D7B40C66D}" type="pres">
      <dgm:prSet presAssocID="{9AF38685-F006-485F-AE3A-D36B28E738A7}" presName="posSpace" presStyleCnt="0"/>
      <dgm:spPr/>
    </dgm:pt>
    <dgm:pt modelId="{18F52A7A-7272-4E07-8A26-53B0B60034FE}" type="pres">
      <dgm:prSet presAssocID="{9AF38685-F006-485F-AE3A-D36B28E738A7}" presName="vertFlow" presStyleCnt="0"/>
      <dgm:spPr/>
    </dgm:pt>
    <dgm:pt modelId="{AE831427-F03A-40A4-84A9-E1A1D6A04487}" type="pres">
      <dgm:prSet presAssocID="{9AF38685-F006-485F-AE3A-D36B28E738A7}" presName="topSpace" presStyleCnt="0"/>
      <dgm:spPr/>
    </dgm:pt>
    <dgm:pt modelId="{8B104EF6-1F76-4748-8822-4D34BC580FB7}" type="pres">
      <dgm:prSet presAssocID="{9AF38685-F006-485F-AE3A-D36B28E738A7}" presName="firstComp" presStyleCnt="0"/>
      <dgm:spPr/>
    </dgm:pt>
    <dgm:pt modelId="{DFF7F228-217C-483A-A5D9-86A270D09FBA}" type="pres">
      <dgm:prSet presAssocID="{9AF38685-F006-485F-AE3A-D36B28E738A7}" presName="firstChild" presStyleLbl="bgAccFollowNode1" presStyleIdx="3" presStyleCnt="5"/>
      <dgm:spPr/>
    </dgm:pt>
    <dgm:pt modelId="{A5948218-E226-4283-90BD-9DFBC8487C2C}" type="pres">
      <dgm:prSet presAssocID="{9AF38685-F006-485F-AE3A-D36B28E738A7}" presName="firstChildTx" presStyleLbl="bgAccFollowNode1" presStyleIdx="3" presStyleCnt="5">
        <dgm:presLayoutVars>
          <dgm:bulletEnabled val="1"/>
        </dgm:presLayoutVars>
      </dgm:prSet>
      <dgm:spPr/>
    </dgm:pt>
    <dgm:pt modelId="{C2997551-4BA9-45F6-98B2-E8246F142E43}" type="pres">
      <dgm:prSet presAssocID="{9AF38685-F006-485F-AE3A-D36B28E738A7}" presName="negSpace" presStyleCnt="0"/>
      <dgm:spPr/>
    </dgm:pt>
    <dgm:pt modelId="{31F7B4BA-AD02-4EBD-901B-4BE06286D8B3}" type="pres">
      <dgm:prSet presAssocID="{9AF38685-F006-485F-AE3A-D36B28E738A7}" presName="circle" presStyleLbl="node1" presStyleIdx="3" presStyleCnt="5"/>
      <dgm:spPr/>
    </dgm:pt>
    <dgm:pt modelId="{3D9BE220-C1E7-4671-83C3-E95A119D0B80}" type="pres">
      <dgm:prSet presAssocID="{E0E17AE4-B83F-4D1F-962F-E7811F21E0A5}" presName="transSpace" presStyleCnt="0"/>
      <dgm:spPr/>
    </dgm:pt>
    <dgm:pt modelId="{1AFF6532-0CBD-4DEC-AC5C-9BF6E6E28D6B}" type="pres">
      <dgm:prSet presAssocID="{738EF61C-52C1-4D7F-9A3B-500060B0E2F9}" presName="posSpace" presStyleCnt="0"/>
      <dgm:spPr/>
    </dgm:pt>
    <dgm:pt modelId="{CE839326-29A6-4598-A3BD-0276FF21FD35}" type="pres">
      <dgm:prSet presAssocID="{738EF61C-52C1-4D7F-9A3B-500060B0E2F9}" presName="vertFlow" presStyleCnt="0"/>
      <dgm:spPr/>
    </dgm:pt>
    <dgm:pt modelId="{A8E0A55E-F80E-4D79-8B1A-50BDF2D7BA64}" type="pres">
      <dgm:prSet presAssocID="{738EF61C-52C1-4D7F-9A3B-500060B0E2F9}" presName="topSpace" presStyleCnt="0"/>
      <dgm:spPr/>
    </dgm:pt>
    <dgm:pt modelId="{E4240552-6A5B-43C0-B910-165D51EA9AEB}" type="pres">
      <dgm:prSet presAssocID="{738EF61C-52C1-4D7F-9A3B-500060B0E2F9}" presName="firstComp" presStyleCnt="0"/>
      <dgm:spPr/>
    </dgm:pt>
    <dgm:pt modelId="{AABDBAFD-0B91-420E-BE75-AF7C3D52D59D}" type="pres">
      <dgm:prSet presAssocID="{738EF61C-52C1-4D7F-9A3B-500060B0E2F9}" presName="firstChild" presStyleLbl="bgAccFollowNode1" presStyleIdx="4" presStyleCnt="5"/>
      <dgm:spPr/>
    </dgm:pt>
    <dgm:pt modelId="{5CC66A17-E62D-424D-ADC6-B686A163566E}" type="pres">
      <dgm:prSet presAssocID="{738EF61C-52C1-4D7F-9A3B-500060B0E2F9}" presName="firstChildTx" presStyleLbl="bgAccFollowNode1" presStyleIdx="4" presStyleCnt="5">
        <dgm:presLayoutVars>
          <dgm:bulletEnabled val="1"/>
        </dgm:presLayoutVars>
      </dgm:prSet>
      <dgm:spPr/>
    </dgm:pt>
    <dgm:pt modelId="{17B4D8EC-ED87-4703-AAA8-AD7B1A87D9AA}" type="pres">
      <dgm:prSet presAssocID="{738EF61C-52C1-4D7F-9A3B-500060B0E2F9}" presName="negSpace" presStyleCnt="0"/>
      <dgm:spPr/>
    </dgm:pt>
    <dgm:pt modelId="{DE569450-697D-47B3-B15D-03245992537F}" type="pres">
      <dgm:prSet presAssocID="{738EF61C-52C1-4D7F-9A3B-500060B0E2F9}" presName="circle" presStyleLbl="node1" presStyleIdx="4" presStyleCnt="5"/>
      <dgm:spPr/>
    </dgm:pt>
  </dgm:ptLst>
  <dgm:cxnLst>
    <dgm:cxn modelId="{9DE91000-B2F7-426E-999A-C6EFB600714F}" type="presOf" srcId="{FC2A8BF3-1E3B-4594-9C32-0EB0F76A1FF8}" destId="{8F6F3696-0BBB-407D-AA46-08F0C7E2AE84}" srcOrd="1" destOrd="0" presId="urn:microsoft.com/office/officeart/2005/8/layout/hList9"/>
    <dgm:cxn modelId="{A572C207-13CE-48E0-99C1-3C643990DD11}" type="presOf" srcId="{E025D889-6FE9-49B1-AD4E-80DFDB8630E4}" destId="{A5948218-E226-4283-90BD-9DFBC8487C2C}" srcOrd="1" destOrd="0" presId="urn:microsoft.com/office/officeart/2005/8/layout/hList9"/>
    <dgm:cxn modelId="{5EFAA80C-64CE-4A92-A960-71D7C303F8F6}" type="presOf" srcId="{07DC0B7A-543C-4130-9267-AE1735D103C3}" destId="{B892641F-8B55-46AE-A313-21C136FE7590}" srcOrd="0" destOrd="0" presId="urn:microsoft.com/office/officeart/2005/8/layout/hList9"/>
    <dgm:cxn modelId="{61C1491A-2412-4DA6-AD68-1122FB877EF6}" type="presOf" srcId="{D514B66F-3B0A-4EE3-9250-8400507A264F}" destId="{E8AAF0D5-75CB-4EF6-93BE-4D8C5E41BD5B}" srcOrd="0" destOrd="0" presId="urn:microsoft.com/office/officeart/2005/8/layout/hList9"/>
    <dgm:cxn modelId="{A502411D-F0B6-4F6A-9F13-77B09E85156C}" srcId="{9AF38685-F006-485F-AE3A-D36B28E738A7}" destId="{E025D889-6FE9-49B1-AD4E-80DFDB8630E4}" srcOrd="0" destOrd="0" parTransId="{49018593-3CD9-4A4B-AD65-500EA59904E1}" sibTransId="{95A6545A-110D-4553-A438-89B48AC4D098}"/>
    <dgm:cxn modelId="{DB665E32-1C97-4582-A8D6-53720D99789A}" srcId="{738EF61C-52C1-4D7F-9A3B-500060B0E2F9}" destId="{D63E404D-40D7-4456-BDF6-F25AFCBF1338}" srcOrd="0" destOrd="0" parTransId="{4B39E3C8-2D85-4516-BF74-23D9A46007EB}" sibTransId="{FE0AC58B-CFD3-42ED-B52F-75DF0F6C6BBD}"/>
    <dgm:cxn modelId="{22D7C43D-CA9D-4B4B-BCCF-87CE24D234BD}" srcId="{07DC0B7A-543C-4130-9267-AE1735D103C3}" destId="{284E764B-D75E-4C66-9761-5CC7EEE2C956}" srcOrd="1" destOrd="0" parTransId="{F6B6A7AC-2E46-48CE-B9CD-09E289F2EB3A}" sibTransId="{40587F4E-FAD3-428C-8936-93B42C5C6D69}"/>
    <dgm:cxn modelId="{C3518861-F695-4773-931F-E19ABA1B93BC}" srcId="{07DC0B7A-543C-4130-9267-AE1735D103C3}" destId="{9AF38685-F006-485F-AE3A-D36B28E738A7}" srcOrd="3" destOrd="0" parTransId="{09E27873-F553-4BC7-A99A-E41EB0652E50}" sibTransId="{E0E17AE4-B83F-4D1F-962F-E7811F21E0A5}"/>
    <dgm:cxn modelId="{2C91C444-A431-4FF6-8C6C-B2C02E58C12B}" type="presOf" srcId="{D63E404D-40D7-4456-BDF6-F25AFCBF1338}" destId="{AABDBAFD-0B91-420E-BE75-AF7C3D52D59D}" srcOrd="0" destOrd="0" presId="urn:microsoft.com/office/officeart/2005/8/layout/hList9"/>
    <dgm:cxn modelId="{DB5D6C69-66F0-4347-9ECA-20807B085196}" srcId="{3FF3F91D-3C22-4870-9A6B-E9FEB51007AF}" destId="{D514B66F-3B0A-4EE3-9250-8400507A264F}" srcOrd="0" destOrd="0" parTransId="{BD602A73-C066-40F5-8EF7-D9B05D8522D3}" sibTransId="{D0672289-B88D-4775-A49F-07449C1DC368}"/>
    <dgm:cxn modelId="{83A19871-D730-4D0C-8202-10405958F3C3}" type="presOf" srcId="{FA482B46-5C56-49A2-823C-28AF653945A4}" destId="{75F8F834-002B-4CDC-93B7-8C382ED9D936}" srcOrd="0" destOrd="0" presId="urn:microsoft.com/office/officeart/2005/8/layout/hList9"/>
    <dgm:cxn modelId="{54081584-2B58-4B52-B447-C81CB080EAC3}" type="presOf" srcId="{FA482B46-5C56-49A2-823C-28AF653945A4}" destId="{D060F5BF-EAF6-438E-A267-30207D1B2072}" srcOrd="1" destOrd="0" presId="urn:microsoft.com/office/officeart/2005/8/layout/hList9"/>
    <dgm:cxn modelId="{0B841493-B46F-45DB-8693-0E5C72303B4E}" type="presOf" srcId="{3FF3F91D-3C22-4870-9A6B-E9FEB51007AF}" destId="{8BDDA7B9-904B-4FBA-BC0C-D83CB8CE1926}" srcOrd="0" destOrd="0" presId="urn:microsoft.com/office/officeart/2005/8/layout/hList9"/>
    <dgm:cxn modelId="{389B7494-49E2-42D1-9507-62D839F38464}" type="presOf" srcId="{FC2A8BF3-1E3B-4594-9C32-0EB0F76A1FF8}" destId="{23248831-90BB-4CF0-B8B2-A40A79BD2FE4}" srcOrd="0" destOrd="0" presId="urn:microsoft.com/office/officeart/2005/8/layout/hList9"/>
    <dgm:cxn modelId="{02EABB95-399E-47A0-8E80-75D5AD99DB50}" type="presOf" srcId="{D514B66F-3B0A-4EE3-9250-8400507A264F}" destId="{4E5D769B-5C4D-4FCC-BF43-A519BE304F48}" srcOrd="1" destOrd="0" presId="urn:microsoft.com/office/officeart/2005/8/layout/hList9"/>
    <dgm:cxn modelId="{CFAF63A2-BC11-44B8-A3F1-FD0D54EA9AC5}" srcId="{9DAA4E3C-EF1E-4C1A-8CCA-5C800EB57E0A}" destId="{FC2A8BF3-1E3B-4594-9C32-0EB0F76A1FF8}" srcOrd="0" destOrd="0" parTransId="{2AA9BCCB-D25D-4D5A-810E-8EA1F633EEDE}" sibTransId="{F00AA6EE-5D3A-4616-A14D-4534B5FC5E6F}"/>
    <dgm:cxn modelId="{364136A4-1B1C-46A8-9409-8AF2DC830572}" type="presOf" srcId="{9AF38685-F006-485F-AE3A-D36B28E738A7}" destId="{31F7B4BA-AD02-4EBD-901B-4BE06286D8B3}" srcOrd="0" destOrd="0" presId="urn:microsoft.com/office/officeart/2005/8/layout/hList9"/>
    <dgm:cxn modelId="{526CFDA4-E489-4618-A316-F539F40E17F0}" type="presOf" srcId="{738EF61C-52C1-4D7F-9A3B-500060B0E2F9}" destId="{DE569450-697D-47B3-B15D-03245992537F}" srcOrd="0" destOrd="0" presId="urn:microsoft.com/office/officeart/2005/8/layout/hList9"/>
    <dgm:cxn modelId="{1792B1AD-169A-4AB6-9EAC-F53DB16C5D82}" type="presOf" srcId="{D63E404D-40D7-4456-BDF6-F25AFCBF1338}" destId="{5CC66A17-E62D-424D-ADC6-B686A163566E}" srcOrd="1" destOrd="0" presId="urn:microsoft.com/office/officeart/2005/8/layout/hList9"/>
    <dgm:cxn modelId="{E4FF60B0-6CCB-4E17-B6CD-296680FCA0FE}" type="presOf" srcId="{9DAA4E3C-EF1E-4C1A-8CCA-5C800EB57E0A}" destId="{104D9671-84A0-464E-B80B-BA8BF91BB469}" srcOrd="0" destOrd="0" presId="urn:microsoft.com/office/officeart/2005/8/layout/hList9"/>
    <dgm:cxn modelId="{374F04B4-485C-42EA-AEE4-128978A63EE3}" type="presOf" srcId="{E025D889-6FE9-49B1-AD4E-80DFDB8630E4}" destId="{DFF7F228-217C-483A-A5D9-86A270D09FBA}" srcOrd="0" destOrd="0" presId="urn:microsoft.com/office/officeart/2005/8/layout/hList9"/>
    <dgm:cxn modelId="{BF9E1AB4-3BCF-4EDD-B2B0-B836F3D0A15B}" srcId="{07DC0B7A-543C-4130-9267-AE1735D103C3}" destId="{3FF3F91D-3C22-4870-9A6B-E9FEB51007AF}" srcOrd="0" destOrd="0" parTransId="{EBC9C4DE-5FB0-40B5-A7BF-543D1D02107E}" sibTransId="{45112135-813C-4350-A4A2-211EEB203AAB}"/>
    <dgm:cxn modelId="{12EC39D8-CEEE-44D3-89B6-F55F4849E6B1}" srcId="{07DC0B7A-543C-4130-9267-AE1735D103C3}" destId="{9DAA4E3C-EF1E-4C1A-8CCA-5C800EB57E0A}" srcOrd="2" destOrd="0" parTransId="{3E7A891E-4AAF-438C-A2CA-C08F6C79EAA4}" sibTransId="{D9D0C57E-4B30-4B90-8294-DD0C5E6947E6}"/>
    <dgm:cxn modelId="{BB3E84E3-2FA7-4E05-A4C5-EEE7560E0C47}" srcId="{284E764B-D75E-4C66-9761-5CC7EEE2C956}" destId="{FA482B46-5C56-49A2-823C-28AF653945A4}" srcOrd="0" destOrd="0" parTransId="{AA5A4615-2667-4110-8C15-4EB1250159C2}" sibTransId="{D8233716-3A5A-4D22-9EED-E8A98D71094E}"/>
    <dgm:cxn modelId="{BFD592E4-6452-4E55-B54E-CEB3A0E80350}" type="presOf" srcId="{284E764B-D75E-4C66-9761-5CC7EEE2C956}" destId="{604B0A8F-A212-461C-9B85-DC789966BC25}" srcOrd="0" destOrd="0" presId="urn:microsoft.com/office/officeart/2005/8/layout/hList9"/>
    <dgm:cxn modelId="{3EBCD6FF-0781-4911-97DB-5FF4D4DB003D}" srcId="{07DC0B7A-543C-4130-9267-AE1735D103C3}" destId="{738EF61C-52C1-4D7F-9A3B-500060B0E2F9}" srcOrd="4" destOrd="0" parTransId="{81222A06-FCA7-465E-A47F-2BFDFEE8F9B7}" sibTransId="{74B0B88C-3BB5-4223-9B06-05EB516FD6E2}"/>
    <dgm:cxn modelId="{ADECB2B0-FA5C-430E-9D3D-5906964B53AB}" type="presParOf" srcId="{B892641F-8B55-46AE-A313-21C136FE7590}" destId="{C6051421-5ECC-4F0A-93D5-8CE8AB7FB897}" srcOrd="0" destOrd="0" presId="urn:microsoft.com/office/officeart/2005/8/layout/hList9"/>
    <dgm:cxn modelId="{132A95FB-682A-49DE-A534-CB37E47EDE4C}" type="presParOf" srcId="{B892641F-8B55-46AE-A313-21C136FE7590}" destId="{64443A55-1536-446B-8A9B-04C1C522F423}" srcOrd="1" destOrd="0" presId="urn:microsoft.com/office/officeart/2005/8/layout/hList9"/>
    <dgm:cxn modelId="{193A6640-4629-4FB4-BD90-977041C6578E}" type="presParOf" srcId="{64443A55-1536-446B-8A9B-04C1C522F423}" destId="{8294C64A-9392-4E5E-AEDA-CECA67DEB6F5}" srcOrd="0" destOrd="0" presId="urn:microsoft.com/office/officeart/2005/8/layout/hList9"/>
    <dgm:cxn modelId="{E6A69C35-3B33-4711-A599-7C24AD8C8D5B}" type="presParOf" srcId="{64443A55-1536-446B-8A9B-04C1C522F423}" destId="{F24CC230-EBE8-430E-B157-EE179568D919}" srcOrd="1" destOrd="0" presId="urn:microsoft.com/office/officeart/2005/8/layout/hList9"/>
    <dgm:cxn modelId="{CE5F58F9-DF19-4F67-8E8A-C2B303D45777}" type="presParOf" srcId="{F24CC230-EBE8-430E-B157-EE179568D919}" destId="{E8AAF0D5-75CB-4EF6-93BE-4D8C5E41BD5B}" srcOrd="0" destOrd="0" presId="urn:microsoft.com/office/officeart/2005/8/layout/hList9"/>
    <dgm:cxn modelId="{A9614BCF-B022-443F-AAE5-CBC3CF890EA8}" type="presParOf" srcId="{F24CC230-EBE8-430E-B157-EE179568D919}" destId="{4E5D769B-5C4D-4FCC-BF43-A519BE304F48}" srcOrd="1" destOrd="0" presId="urn:microsoft.com/office/officeart/2005/8/layout/hList9"/>
    <dgm:cxn modelId="{1099D7BD-38AA-4CF1-8821-7574A209BDC9}" type="presParOf" srcId="{B892641F-8B55-46AE-A313-21C136FE7590}" destId="{2BF26F3C-182A-4A87-8770-8F1A5A35B1AD}" srcOrd="2" destOrd="0" presId="urn:microsoft.com/office/officeart/2005/8/layout/hList9"/>
    <dgm:cxn modelId="{9B392116-ED3D-40ED-95FA-7B99810A671B}" type="presParOf" srcId="{B892641F-8B55-46AE-A313-21C136FE7590}" destId="{8BDDA7B9-904B-4FBA-BC0C-D83CB8CE1926}" srcOrd="3" destOrd="0" presId="urn:microsoft.com/office/officeart/2005/8/layout/hList9"/>
    <dgm:cxn modelId="{BD6F8E2B-1B18-4505-80E2-83B3ADFE4FD9}" type="presParOf" srcId="{B892641F-8B55-46AE-A313-21C136FE7590}" destId="{E078F16A-EA9B-4004-9E2B-15229F3AC915}" srcOrd="4" destOrd="0" presId="urn:microsoft.com/office/officeart/2005/8/layout/hList9"/>
    <dgm:cxn modelId="{80EB6E6C-DE03-4C3F-8058-81AADAC86452}" type="presParOf" srcId="{B892641F-8B55-46AE-A313-21C136FE7590}" destId="{83C5C941-AAB1-4C18-9FAF-9CA782F19096}" srcOrd="5" destOrd="0" presId="urn:microsoft.com/office/officeart/2005/8/layout/hList9"/>
    <dgm:cxn modelId="{9F2D6418-15F7-49B5-B0A8-01A8D2FCBEFB}" type="presParOf" srcId="{B892641F-8B55-46AE-A313-21C136FE7590}" destId="{6BC61EEE-57FC-44A8-8F30-2205D07E9D49}" srcOrd="6" destOrd="0" presId="urn:microsoft.com/office/officeart/2005/8/layout/hList9"/>
    <dgm:cxn modelId="{E0C4F4C2-E6AB-433F-A29A-99BDF6EDC1A4}" type="presParOf" srcId="{6BC61EEE-57FC-44A8-8F30-2205D07E9D49}" destId="{06FC8D65-F816-4A91-A62A-BABE8D4A7666}" srcOrd="0" destOrd="0" presId="urn:microsoft.com/office/officeart/2005/8/layout/hList9"/>
    <dgm:cxn modelId="{A1636118-0EDD-4A2A-9BBA-75DC670EC59F}" type="presParOf" srcId="{6BC61EEE-57FC-44A8-8F30-2205D07E9D49}" destId="{99BB4ADF-DFAF-45B2-8EDD-D9CA0BA0A231}" srcOrd="1" destOrd="0" presId="urn:microsoft.com/office/officeart/2005/8/layout/hList9"/>
    <dgm:cxn modelId="{7B28E709-D4A3-47BA-B4CD-2B48BEFB8129}" type="presParOf" srcId="{99BB4ADF-DFAF-45B2-8EDD-D9CA0BA0A231}" destId="{75F8F834-002B-4CDC-93B7-8C382ED9D936}" srcOrd="0" destOrd="0" presId="urn:microsoft.com/office/officeart/2005/8/layout/hList9"/>
    <dgm:cxn modelId="{4AEDF63A-2372-4FF1-AD2C-316A16A408C4}" type="presParOf" srcId="{99BB4ADF-DFAF-45B2-8EDD-D9CA0BA0A231}" destId="{D060F5BF-EAF6-438E-A267-30207D1B2072}" srcOrd="1" destOrd="0" presId="urn:microsoft.com/office/officeart/2005/8/layout/hList9"/>
    <dgm:cxn modelId="{0FFCA431-F02A-445B-BE90-92DE33279547}" type="presParOf" srcId="{B892641F-8B55-46AE-A313-21C136FE7590}" destId="{34C2055A-B0EE-4317-B681-3FB14F57152E}" srcOrd="7" destOrd="0" presId="urn:microsoft.com/office/officeart/2005/8/layout/hList9"/>
    <dgm:cxn modelId="{63C0EA1A-C4CA-4B68-8DAB-C5011686DD67}" type="presParOf" srcId="{B892641F-8B55-46AE-A313-21C136FE7590}" destId="{604B0A8F-A212-461C-9B85-DC789966BC25}" srcOrd="8" destOrd="0" presId="urn:microsoft.com/office/officeart/2005/8/layout/hList9"/>
    <dgm:cxn modelId="{4DC3CDB6-E6C4-469A-8D77-90E08582F210}" type="presParOf" srcId="{B892641F-8B55-46AE-A313-21C136FE7590}" destId="{FADD0879-7AF1-4935-A7DD-394FAF737F62}" srcOrd="9" destOrd="0" presId="urn:microsoft.com/office/officeart/2005/8/layout/hList9"/>
    <dgm:cxn modelId="{B750A8C6-4071-479C-AD4A-F7DD3A087504}" type="presParOf" srcId="{B892641F-8B55-46AE-A313-21C136FE7590}" destId="{B5DFD684-8618-45A4-BCAA-0EFAA42B5950}" srcOrd="10" destOrd="0" presId="urn:microsoft.com/office/officeart/2005/8/layout/hList9"/>
    <dgm:cxn modelId="{E7A5743A-A475-4B75-B801-93CE2746B252}" type="presParOf" srcId="{B892641F-8B55-46AE-A313-21C136FE7590}" destId="{36B9F37E-2C81-47BB-9FCB-C8859143BDA9}" srcOrd="11" destOrd="0" presId="urn:microsoft.com/office/officeart/2005/8/layout/hList9"/>
    <dgm:cxn modelId="{90D43E50-9567-4745-81DE-D266414DA5F9}" type="presParOf" srcId="{36B9F37E-2C81-47BB-9FCB-C8859143BDA9}" destId="{F12A3DBA-0726-4795-A231-603B97E1F96C}" srcOrd="0" destOrd="0" presId="urn:microsoft.com/office/officeart/2005/8/layout/hList9"/>
    <dgm:cxn modelId="{4C75BA50-F8C2-40D7-B46C-9E327B96D44E}" type="presParOf" srcId="{36B9F37E-2C81-47BB-9FCB-C8859143BDA9}" destId="{93B58FCB-4EEF-440D-A939-C86C79BB404D}" srcOrd="1" destOrd="0" presId="urn:microsoft.com/office/officeart/2005/8/layout/hList9"/>
    <dgm:cxn modelId="{C43AE92B-39E4-40C3-94DA-5300215A6F92}" type="presParOf" srcId="{93B58FCB-4EEF-440D-A939-C86C79BB404D}" destId="{23248831-90BB-4CF0-B8B2-A40A79BD2FE4}" srcOrd="0" destOrd="0" presId="urn:microsoft.com/office/officeart/2005/8/layout/hList9"/>
    <dgm:cxn modelId="{CE8A8E90-2C46-4D23-B608-FB59E4D18445}" type="presParOf" srcId="{93B58FCB-4EEF-440D-A939-C86C79BB404D}" destId="{8F6F3696-0BBB-407D-AA46-08F0C7E2AE84}" srcOrd="1" destOrd="0" presId="urn:microsoft.com/office/officeart/2005/8/layout/hList9"/>
    <dgm:cxn modelId="{D4FCC723-37BD-4108-8935-204FB095A42B}" type="presParOf" srcId="{B892641F-8B55-46AE-A313-21C136FE7590}" destId="{D99FD3E0-8E60-4D50-8B36-EE922CC2AE14}" srcOrd="12" destOrd="0" presId="urn:microsoft.com/office/officeart/2005/8/layout/hList9"/>
    <dgm:cxn modelId="{B1AF6DCE-3739-4C40-B58B-0F6477D0E809}" type="presParOf" srcId="{B892641F-8B55-46AE-A313-21C136FE7590}" destId="{104D9671-84A0-464E-B80B-BA8BF91BB469}" srcOrd="13" destOrd="0" presId="urn:microsoft.com/office/officeart/2005/8/layout/hList9"/>
    <dgm:cxn modelId="{2782048F-272B-4F5C-B919-25286A7901D2}" type="presParOf" srcId="{B892641F-8B55-46AE-A313-21C136FE7590}" destId="{A76CC467-DD22-4B4D-971F-0EE9ABAD6AAD}" srcOrd="14" destOrd="0" presId="urn:microsoft.com/office/officeart/2005/8/layout/hList9"/>
    <dgm:cxn modelId="{2289361B-C7E5-4731-8014-99375A5A6499}" type="presParOf" srcId="{B892641F-8B55-46AE-A313-21C136FE7590}" destId="{82EEB85B-508C-4173-BD56-002D7B40C66D}" srcOrd="15" destOrd="0" presId="urn:microsoft.com/office/officeart/2005/8/layout/hList9"/>
    <dgm:cxn modelId="{2362D15B-1282-4FF4-B2E0-B96B0B5DE355}" type="presParOf" srcId="{B892641F-8B55-46AE-A313-21C136FE7590}" destId="{18F52A7A-7272-4E07-8A26-53B0B60034FE}" srcOrd="16" destOrd="0" presId="urn:microsoft.com/office/officeart/2005/8/layout/hList9"/>
    <dgm:cxn modelId="{D63F5394-DDF3-4C40-B993-AF2F158C50A3}" type="presParOf" srcId="{18F52A7A-7272-4E07-8A26-53B0B60034FE}" destId="{AE831427-F03A-40A4-84A9-E1A1D6A04487}" srcOrd="0" destOrd="0" presId="urn:microsoft.com/office/officeart/2005/8/layout/hList9"/>
    <dgm:cxn modelId="{680C1912-27B6-4D1F-A172-BC3072AE34BE}" type="presParOf" srcId="{18F52A7A-7272-4E07-8A26-53B0B60034FE}" destId="{8B104EF6-1F76-4748-8822-4D34BC580FB7}" srcOrd="1" destOrd="0" presId="urn:microsoft.com/office/officeart/2005/8/layout/hList9"/>
    <dgm:cxn modelId="{9A9E8C28-DFB0-42D2-907F-4266D168F1FC}" type="presParOf" srcId="{8B104EF6-1F76-4748-8822-4D34BC580FB7}" destId="{DFF7F228-217C-483A-A5D9-86A270D09FBA}" srcOrd="0" destOrd="0" presId="urn:microsoft.com/office/officeart/2005/8/layout/hList9"/>
    <dgm:cxn modelId="{3F8697AA-4A5E-46B8-91F7-7AC004753D3B}" type="presParOf" srcId="{8B104EF6-1F76-4748-8822-4D34BC580FB7}" destId="{A5948218-E226-4283-90BD-9DFBC8487C2C}" srcOrd="1" destOrd="0" presId="urn:microsoft.com/office/officeart/2005/8/layout/hList9"/>
    <dgm:cxn modelId="{AB515EC0-BA3B-40E8-BA84-CAA218A21006}" type="presParOf" srcId="{B892641F-8B55-46AE-A313-21C136FE7590}" destId="{C2997551-4BA9-45F6-98B2-E8246F142E43}" srcOrd="17" destOrd="0" presId="urn:microsoft.com/office/officeart/2005/8/layout/hList9"/>
    <dgm:cxn modelId="{C9473526-524B-4503-80E1-56E8D13BF07A}" type="presParOf" srcId="{B892641F-8B55-46AE-A313-21C136FE7590}" destId="{31F7B4BA-AD02-4EBD-901B-4BE06286D8B3}" srcOrd="18" destOrd="0" presId="urn:microsoft.com/office/officeart/2005/8/layout/hList9"/>
    <dgm:cxn modelId="{3DA6DCB4-0850-4D5E-ADF0-7B446BF914FA}" type="presParOf" srcId="{B892641F-8B55-46AE-A313-21C136FE7590}" destId="{3D9BE220-C1E7-4671-83C3-E95A119D0B80}" srcOrd="19" destOrd="0" presId="urn:microsoft.com/office/officeart/2005/8/layout/hList9"/>
    <dgm:cxn modelId="{B8906C63-0BA3-4F24-8003-CF46FF34DD92}" type="presParOf" srcId="{B892641F-8B55-46AE-A313-21C136FE7590}" destId="{1AFF6532-0CBD-4DEC-AC5C-9BF6E6E28D6B}" srcOrd="20" destOrd="0" presId="urn:microsoft.com/office/officeart/2005/8/layout/hList9"/>
    <dgm:cxn modelId="{3B7C065D-841B-4548-8B2F-C1A757CE5421}" type="presParOf" srcId="{B892641F-8B55-46AE-A313-21C136FE7590}" destId="{CE839326-29A6-4598-A3BD-0276FF21FD35}" srcOrd="21" destOrd="0" presId="urn:microsoft.com/office/officeart/2005/8/layout/hList9"/>
    <dgm:cxn modelId="{7C5838B4-6F12-461C-9357-931A37A19FEB}" type="presParOf" srcId="{CE839326-29A6-4598-A3BD-0276FF21FD35}" destId="{A8E0A55E-F80E-4D79-8B1A-50BDF2D7BA64}" srcOrd="0" destOrd="0" presId="urn:microsoft.com/office/officeart/2005/8/layout/hList9"/>
    <dgm:cxn modelId="{F565BCE6-12A1-4135-A6BF-05B4F5EA9DC9}" type="presParOf" srcId="{CE839326-29A6-4598-A3BD-0276FF21FD35}" destId="{E4240552-6A5B-43C0-B910-165D51EA9AEB}" srcOrd="1" destOrd="0" presId="urn:microsoft.com/office/officeart/2005/8/layout/hList9"/>
    <dgm:cxn modelId="{FE3DF55D-41AD-4B49-999A-D0A833B22AC1}" type="presParOf" srcId="{E4240552-6A5B-43C0-B910-165D51EA9AEB}" destId="{AABDBAFD-0B91-420E-BE75-AF7C3D52D59D}" srcOrd="0" destOrd="0" presId="urn:microsoft.com/office/officeart/2005/8/layout/hList9"/>
    <dgm:cxn modelId="{250085C9-0C54-496B-AEEE-F1CEB5434C07}" type="presParOf" srcId="{E4240552-6A5B-43C0-B910-165D51EA9AEB}" destId="{5CC66A17-E62D-424D-ADC6-B686A163566E}" srcOrd="1" destOrd="0" presId="urn:microsoft.com/office/officeart/2005/8/layout/hList9"/>
    <dgm:cxn modelId="{1DC36228-5D03-41D3-AEFF-BD218AF35A0F}" type="presParOf" srcId="{B892641F-8B55-46AE-A313-21C136FE7590}" destId="{17B4D8EC-ED87-4703-AAA8-AD7B1A87D9AA}" srcOrd="22" destOrd="0" presId="urn:microsoft.com/office/officeart/2005/8/layout/hList9"/>
    <dgm:cxn modelId="{EE5A645C-4962-4A54-BD53-E845A465BC82}" type="presParOf" srcId="{B892641F-8B55-46AE-A313-21C136FE7590}" destId="{DE569450-697D-47B3-B15D-03245992537F}" srcOrd="2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523D-B30F-4DF8-B495-860A87D3D7D6}" type="doc">
      <dgm:prSet loTypeId="urn:microsoft.com/office/officeart/2005/8/layout/h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91AED8D-91C4-49FC-9AFB-F17A07B9712C}">
      <dgm:prSet phldrT="[Texte]" phldr="0"/>
      <dgm:spPr/>
      <dgm:t>
        <a:bodyPr/>
        <a:lstStyle/>
        <a:p>
          <a:pPr rtl="0"/>
          <a:r>
            <a:rPr lang="fr-FR" dirty="0"/>
            <a:t> Institutions</a:t>
          </a:r>
        </a:p>
      </dgm:t>
    </dgm:pt>
    <dgm:pt modelId="{9F013EE8-4105-457A-BEBA-D8901638A541}" type="parTrans" cxnId="{C0795EFD-F27F-4136-8653-580125B919BA}">
      <dgm:prSet/>
      <dgm:spPr/>
      <dgm:t>
        <a:bodyPr/>
        <a:lstStyle/>
        <a:p>
          <a:endParaRPr lang="fr-FR"/>
        </a:p>
      </dgm:t>
    </dgm:pt>
    <dgm:pt modelId="{92A74DD0-7048-4E44-B18D-38A1A50B64EA}" type="sibTrans" cxnId="{C0795EFD-F27F-4136-8653-580125B919BA}">
      <dgm:prSet/>
      <dgm:spPr/>
      <dgm:t>
        <a:bodyPr/>
        <a:lstStyle/>
        <a:p>
          <a:endParaRPr lang="fr-FR"/>
        </a:p>
      </dgm:t>
    </dgm:pt>
    <dgm:pt modelId="{290D06F3-4E03-4288-8984-69A54462A93A}">
      <dgm:prSet phldrT="[Texte]" phldr="0"/>
      <dgm:spPr/>
      <dgm:t>
        <a:bodyPr/>
        <a:lstStyle/>
        <a:p>
          <a:r>
            <a:rPr lang="fr-FR" dirty="0"/>
            <a:t>Evolution des épidémies en temps réel</a:t>
          </a:r>
        </a:p>
      </dgm:t>
    </dgm:pt>
    <dgm:pt modelId="{05100CAE-BDC9-4B90-A795-96E3A10BA3D7}" type="parTrans" cxnId="{C0864703-8EDE-4D66-907F-DDFA579822EE}">
      <dgm:prSet/>
      <dgm:spPr/>
      <dgm:t>
        <a:bodyPr/>
        <a:lstStyle/>
        <a:p>
          <a:endParaRPr lang="fr-FR"/>
        </a:p>
      </dgm:t>
    </dgm:pt>
    <dgm:pt modelId="{B042C82A-D456-4C5B-8322-EE214CBEF6AD}" type="sibTrans" cxnId="{C0864703-8EDE-4D66-907F-DDFA579822EE}">
      <dgm:prSet/>
      <dgm:spPr/>
      <dgm:t>
        <a:bodyPr/>
        <a:lstStyle/>
        <a:p>
          <a:endParaRPr lang="fr-FR"/>
        </a:p>
      </dgm:t>
    </dgm:pt>
    <dgm:pt modelId="{1E810F52-9B94-4488-9C36-88AC357397BC}">
      <dgm:prSet phldrT="[Texte]" phldr="0"/>
      <dgm:spPr/>
      <dgm:t>
        <a:bodyPr/>
        <a:lstStyle/>
        <a:p>
          <a:r>
            <a:rPr lang="fr-FR" dirty="0">
              <a:latin typeface="Calibri Light" panose="020F0302020204030204"/>
            </a:rPr>
            <a:t>Chercheurs</a:t>
          </a:r>
          <a:endParaRPr lang="fr-FR" dirty="0"/>
        </a:p>
      </dgm:t>
    </dgm:pt>
    <dgm:pt modelId="{DE02867A-973E-4DEF-89C9-379CF2763B38}" type="parTrans" cxnId="{2F6DDAE3-EDC2-4750-87FC-D632BAE9273B}">
      <dgm:prSet/>
      <dgm:spPr/>
      <dgm:t>
        <a:bodyPr/>
        <a:lstStyle/>
        <a:p>
          <a:endParaRPr lang="fr-FR"/>
        </a:p>
      </dgm:t>
    </dgm:pt>
    <dgm:pt modelId="{C18F8A35-1B76-4EBA-A9C5-2C2E75EDC444}" type="sibTrans" cxnId="{2F6DDAE3-EDC2-4750-87FC-D632BAE9273B}">
      <dgm:prSet/>
      <dgm:spPr/>
      <dgm:t>
        <a:bodyPr/>
        <a:lstStyle/>
        <a:p>
          <a:endParaRPr lang="fr-FR"/>
        </a:p>
      </dgm:t>
    </dgm:pt>
    <dgm:pt modelId="{8801222D-CC90-418A-893A-76F588530AC0}">
      <dgm:prSet phldrT="[Texte]" phldr="0"/>
      <dgm:spPr/>
      <dgm:t>
        <a:bodyPr/>
        <a:lstStyle/>
        <a:p>
          <a:r>
            <a:rPr lang="fr-FR" dirty="0"/>
            <a:t>Algorithmes d'analyse</a:t>
          </a:r>
        </a:p>
      </dgm:t>
    </dgm:pt>
    <dgm:pt modelId="{BE0605E4-FDFE-40CA-BE45-19818F39C9D1}" type="parTrans" cxnId="{8B19FF22-79D8-4841-94D7-603BEE52B99F}">
      <dgm:prSet/>
      <dgm:spPr/>
      <dgm:t>
        <a:bodyPr/>
        <a:lstStyle/>
        <a:p>
          <a:endParaRPr lang="fr-FR"/>
        </a:p>
      </dgm:t>
    </dgm:pt>
    <dgm:pt modelId="{A804AA5F-3D5B-4B5D-BDA5-21B3D55B63F4}" type="sibTrans" cxnId="{8B19FF22-79D8-4841-94D7-603BEE52B99F}">
      <dgm:prSet/>
      <dgm:spPr/>
      <dgm:t>
        <a:bodyPr/>
        <a:lstStyle/>
        <a:p>
          <a:endParaRPr lang="fr-FR"/>
        </a:p>
      </dgm:t>
    </dgm:pt>
    <dgm:pt modelId="{2E345003-72C8-4750-80AD-BBFD2B44B379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Professionnels (libéraux et cliniques)</a:t>
          </a:r>
          <a:endParaRPr lang="fr-FR" dirty="0"/>
        </a:p>
      </dgm:t>
    </dgm:pt>
    <dgm:pt modelId="{8AE74E78-73B4-417E-8390-411A88130AD6}" type="parTrans" cxnId="{00E96D7E-1929-4BEE-B295-1FC5409C069E}">
      <dgm:prSet/>
      <dgm:spPr/>
      <dgm:t>
        <a:bodyPr/>
        <a:lstStyle/>
        <a:p>
          <a:endParaRPr lang="fr-FR"/>
        </a:p>
      </dgm:t>
    </dgm:pt>
    <dgm:pt modelId="{2935D3C9-9613-470A-B98C-EC889B5B3082}" type="sibTrans" cxnId="{00E96D7E-1929-4BEE-B295-1FC5409C069E}">
      <dgm:prSet/>
      <dgm:spPr/>
      <dgm:t>
        <a:bodyPr/>
        <a:lstStyle/>
        <a:p>
          <a:endParaRPr lang="fr-FR"/>
        </a:p>
      </dgm:t>
    </dgm:pt>
    <dgm:pt modelId="{3350E35E-28B7-4531-8161-70860879F770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Conseils</a:t>
          </a:r>
          <a:r>
            <a:rPr lang="fr-FR" dirty="0"/>
            <a:t> santé stratégique </a:t>
          </a:r>
          <a:endParaRPr lang="en-US" dirty="0"/>
        </a:p>
      </dgm:t>
    </dgm:pt>
    <dgm:pt modelId="{F344688A-47E9-4D9D-9455-E5866136646E}" type="parTrans" cxnId="{472BB5E5-502A-4BB3-97BC-2F9F20DE6FF5}">
      <dgm:prSet/>
      <dgm:spPr/>
    </dgm:pt>
    <dgm:pt modelId="{1C8283B1-D30B-4B90-8446-98300EA7E530}" type="sibTrans" cxnId="{472BB5E5-502A-4BB3-97BC-2F9F20DE6FF5}">
      <dgm:prSet/>
      <dgm:spPr/>
    </dgm:pt>
    <dgm:pt modelId="{11246E7A-EBA3-46E9-AC0C-0ADD2985652F}">
      <dgm:prSet phldr="0"/>
      <dgm:spPr/>
      <dgm:t>
        <a:bodyPr/>
        <a:lstStyle/>
        <a:p>
          <a:pPr rtl="0"/>
          <a:r>
            <a:rPr lang="fr-FR" dirty="0"/>
            <a:t> Données épidémiologiques en temps réel </a:t>
          </a:r>
          <a:endParaRPr lang="en-US" dirty="0"/>
        </a:p>
      </dgm:t>
    </dgm:pt>
    <dgm:pt modelId="{3A06AB08-0CD4-420E-9342-0773418A97B4}" type="parTrans" cxnId="{3967A95A-7849-48A2-B6E6-67047F8BAB63}">
      <dgm:prSet/>
      <dgm:spPr/>
    </dgm:pt>
    <dgm:pt modelId="{2E9B18BF-8168-433C-9A97-511E0FA9A053}" type="sibTrans" cxnId="{3967A95A-7849-48A2-B6E6-67047F8BAB63}">
      <dgm:prSet/>
      <dgm:spPr/>
    </dgm:pt>
    <dgm:pt modelId="{BE7D3680-9FCB-433D-93F1-1339CD9F6CD5}">
      <dgm:prSet phldr="0"/>
      <dgm:spPr/>
      <dgm:t>
        <a:bodyPr/>
        <a:lstStyle/>
        <a:p>
          <a:pPr rtl="0"/>
          <a:r>
            <a:rPr lang="fr-FR" dirty="0"/>
            <a:t>Suivi de patients</a:t>
          </a:r>
          <a:endParaRPr lang="en-US" dirty="0"/>
        </a:p>
      </dgm:t>
    </dgm:pt>
    <dgm:pt modelId="{CA94D52F-4D25-4D34-A006-C4C44FA2B871}" type="parTrans" cxnId="{63073B3B-0400-407E-82D2-0B56B16C2D5F}">
      <dgm:prSet/>
      <dgm:spPr/>
    </dgm:pt>
    <dgm:pt modelId="{C1B37BCA-1C6A-4C90-963E-2C827FD70B6F}" type="sibTrans" cxnId="{63073B3B-0400-407E-82D2-0B56B16C2D5F}">
      <dgm:prSet/>
      <dgm:spPr/>
    </dgm:pt>
    <dgm:pt modelId="{A9E70230-D2A5-4753-9F44-D6F8AE09A2CF}">
      <dgm:prSet phldr="0"/>
      <dgm:spPr/>
      <dgm:t>
        <a:bodyPr/>
        <a:lstStyle/>
        <a:p>
          <a:r>
            <a:rPr lang="fr-FR" dirty="0"/>
            <a:t> Statistiques d'évolution</a:t>
          </a:r>
          <a:endParaRPr lang="en-US" dirty="0"/>
        </a:p>
      </dgm:t>
    </dgm:pt>
    <dgm:pt modelId="{8095355B-1A41-444F-98A4-668D13C0C3DC}" type="parTrans" cxnId="{B8DAD3B0-A74A-4463-9183-D688812CC704}">
      <dgm:prSet/>
      <dgm:spPr/>
    </dgm:pt>
    <dgm:pt modelId="{88699AD2-5F4D-4690-9149-FDE6BA7018DE}" type="sibTrans" cxnId="{B8DAD3B0-A74A-4463-9183-D688812CC704}">
      <dgm:prSet/>
      <dgm:spPr/>
    </dgm:pt>
    <dgm:pt modelId="{18548D00-0073-43AA-A281-A34975CD89A1}">
      <dgm:prSet phldr="0"/>
      <dgm:spPr/>
      <dgm:t>
        <a:bodyPr/>
        <a:lstStyle/>
        <a:p>
          <a:r>
            <a:rPr lang="fr-FR" dirty="0"/>
            <a:t> Partage de pratiques</a:t>
          </a:r>
          <a:endParaRPr lang="en-US" dirty="0"/>
        </a:p>
      </dgm:t>
    </dgm:pt>
    <dgm:pt modelId="{FC227CF7-BF2B-48D2-828C-D9026C0B5EDA}" type="parTrans" cxnId="{DB0454A1-C7BC-4E1B-B350-6D8022DA7FF5}">
      <dgm:prSet/>
      <dgm:spPr/>
    </dgm:pt>
    <dgm:pt modelId="{3DA75A10-4D7C-43FC-8896-B5295B61FFC9}" type="sibTrans" cxnId="{DB0454A1-C7BC-4E1B-B350-6D8022DA7FF5}">
      <dgm:prSet/>
      <dgm:spPr/>
    </dgm:pt>
    <dgm:pt modelId="{55EDA74B-38FB-4D55-AD89-1FDAD7EC9A61}">
      <dgm:prSet phldr="0"/>
      <dgm:spPr/>
      <dgm:t>
        <a:bodyPr/>
        <a:lstStyle/>
        <a:p>
          <a:r>
            <a:rPr lang="fr-FR" dirty="0"/>
            <a:t> Une seule platforme </a:t>
          </a:r>
          <a:endParaRPr lang="en-US" dirty="0"/>
        </a:p>
      </dgm:t>
    </dgm:pt>
    <dgm:pt modelId="{4587FDC0-F9AD-415B-80AE-069E1163800A}" type="parTrans" cxnId="{AB353AB7-B16C-4CA0-927B-B5238A1E51BF}">
      <dgm:prSet/>
      <dgm:spPr/>
    </dgm:pt>
    <dgm:pt modelId="{7E4159C5-01EE-469A-A2BA-6A503FF43521}" type="sibTrans" cxnId="{AB353AB7-B16C-4CA0-927B-B5238A1E51BF}">
      <dgm:prSet/>
      <dgm:spPr/>
    </dgm:pt>
    <dgm:pt modelId="{F87426C5-370F-4319-B651-24272B3B5965}" type="pres">
      <dgm:prSet presAssocID="{6F86523D-B30F-4DF8-B495-860A87D3D7D6}" presName="Name0" presStyleCnt="0">
        <dgm:presLayoutVars>
          <dgm:dir/>
          <dgm:animLvl val="lvl"/>
          <dgm:resizeHandles val="exact"/>
        </dgm:presLayoutVars>
      </dgm:prSet>
      <dgm:spPr/>
    </dgm:pt>
    <dgm:pt modelId="{8A73387F-005E-4BDA-9095-5A4AA4141CF3}" type="pres">
      <dgm:prSet presAssocID="{291AED8D-91C4-49FC-9AFB-F17A07B9712C}" presName="composite" presStyleCnt="0"/>
      <dgm:spPr/>
    </dgm:pt>
    <dgm:pt modelId="{4846E2D6-E78D-441A-978A-093B17C55962}" type="pres">
      <dgm:prSet presAssocID="{291AED8D-91C4-49FC-9AFB-F17A07B971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131F8D-309C-4F24-9C77-9D3C7EECB48E}" type="pres">
      <dgm:prSet presAssocID="{291AED8D-91C4-49FC-9AFB-F17A07B9712C}" presName="desTx" presStyleLbl="alignAccFollowNode1" presStyleIdx="0" presStyleCnt="3">
        <dgm:presLayoutVars>
          <dgm:bulletEnabled val="1"/>
        </dgm:presLayoutVars>
      </dgm:prSet>
      <dgm:spPr/>
    </dgm:pt>
    <dgm:pt modelId="{2002704B-6279-4589-A515-D272AD8F7926}" type="pres">
      <dgm:prSet presAssocID="{92A74DD0-7048-4E44-B18D-38A1A50B64EA}" presName="space" presStyleCnt="0"/>
      <dgm:spPr/>
    </dgm:pt>
    <dgm:pt modelId="{A2CB7DF7-8B05-433A-89E2-1D724958401C}" type="pres">
      <dgm:prSet presAssocID="{1E810F52-9B94-4488-9C36-88AC357397BC}" presName="composite" presStyleCnt="0"/>
      <dgm:spPr/>
    </dgm:pt>
    <dgm:pt modelId="{0CDDDC0F-57E2-4673-9537-1D037E53AFE5}" type="pres">
      <dgm:prSet presAssocID="{1E810F52-9B94-4488-9C36-88AC357397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12F6934-A20B-481E-9490-9448FEB17A5A}" type="pres">
      <dgm:prSet presAssocID="{1E810F52-9B94-4488-9C36-88AC357397BC}" presName="desTx" presStyleLbl="alignAccFollowNode1" presStyleIdx="1" presStyleCnt="3">
        <dgm:presLayoutVars>
          <dgm:bulletEnabled val="1"/>
        </dgm:presLayoutVars>
      </dgm:prSet>
      <dgm:spPr/>
    </dgm:pt>
    <dgm:pt modelId="{C9CF7DD0-BD00-4CD4-B2B2-FB99A2E27DA4}" type="pres">
      <dgm:prSet presAssocID="{C18F8A35-1B76-4EBA-A9C5-2C2E75EDC444}" presName="space" presStyleCnt="0"/>
      <dgm:spPr/>
    </dgm:pt>
    <dgm:pt modelId="{4F5E651E-53B0-490E-B753-F4CAFA7D00EB}" type="pres">
      <dgm:prSet presAssocID="{2E345003-72C8-4750-80AD-BBFD2B44B379}" presName="composite" presStyleCnt="0"/>
      <dgm:spPr/>
    </dgm:pt>
    <dgm:pt modelId="{B8959211-B2B2-45F3-8AA1-67F4F2FAC185}" type="pres">
      <dgm:prSet presAssocID="{2E345003-72C8-4750-80AD-BBFD2B44B37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C1B87EF-0920-4581-A9CF-090D0385142F}" type="pres">
      <dgm:prSet presAssocID="{2E345003-72C8-4750-80AD-BBFD2B44B37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864703-8EDE-4D66-907F-DDFA579822EE}" srcId="{291AED8D-91C4-49FC-9AFB-F17A07B9712C}" destId="{290D06F3-4E03-4288-8984-69A54462A93A}" srcOrd="1" destOrd="0" parTransId="{05100CAE-BDC9-4B90-A795-96E3A10BA3D7}" sibTransId="{B042C82A-D456-4C5B-8322-EE214CBEF6AD}"/>
    <dgm:cxn modelId="{12692F06-7A90-4E46-85C3-04E853A0F30C}" type="presOf" srcId="{6F86523D-B30F-4DF8-B495-860A87D3D7D6}" destId="{F87426C5-370F-4319-B651-24272B3B5965}" srcOrd="0" destOrd="0" presId="urn:microsoft.com/office/officeart/2005/8/layout/hList1"/>
    <dgm:cxn modelId="{8B19FF22-79D8-4841-94D7-603BEE52B99F}" srcId="{1E810F52-9B94-4488-9C36-88AC357397BC}" destId="{8801222D-CC90-418A-893A-76F588530AC0}" srcOrd="1" destOrd="0" parTransId="{BE0605E4-FDFE-40CA-BE45-19818F39C9D1}" sibTransId="{A804AA5F-3D5B-4B5D-BDA5-21B3D55B63F4}"/>
    <dgm:cxn modelId="{D5B49526-5C96-4C55-B0D1-1666BAFF2451}" type="presOf" srcId="{291AED8D-91C4-49FC-9AFB-F17A07B9712C}" destId="{4846E2D6-E78D-441A-978A-093B17C55962}" srcOrd="0" destOrd="0" presId="urn:microsoft.com/office/officeart/2005/8/layout/hList1"/>
    <dgm:cxn modelId="{01E6B230-7E6B-43D4-A34E-188AC5191B59}" type="presOf" srcId="{290D06F3-4E03-4288-8984-69A54462A93A}" destId="{EF131F8D-309C-4F24-9C77-9D3C7EECB48E}" srcOrd="0" destOrd="1" presId="urn:microsoft.com/office/officeart/2005/8/layout/hList1"/>
    <dgm:cxn modelId="{63073B3B-0400-407E-82D2-0B56B16C2D5F}" srcId="{2E345003-72C8-4750-80AD-BBFD2B44B379}" destId="{BE7D3680-9FCB-433D-93F1-1339CD9F6CD5}" srcOrd="0" destOrd="0" parTransId="{CA94D52F-4D25-4D34-A006-C4C44FA2B871}" sibTransId="{C1B37BCA-1C6A-4C90-963E-2C827FD70B6F}"/>
    <dgm:cxn modelId="{4B52DC4E-97F5-4569-8A94-38DE5543BA41}" type="presOf" srcId="{A9E70230-D2A5-4753-9F44-D6F8AE09A2CF}" destId="{CC1B87EF-0920-4581-A9CF-090D0385142F}" srcOrd="0" destOrd="1" presId="urn:microsoft.com/office/officeart/2005/8/layout/hList1"/>
    <dgm:cxn modelId="{F2559576-2C1B-4EEE-BCD4-1BA6D1B55FDE}" type="presOf" srcId="{2E345003-72C8-4750-80AD-BBFD2B44B379}" destId="{B8959211-B2B2-45F3-8AA1-67F4F2FAC185}" srcOrd="0" destOrd="0" presId="urn:microsoft.com/office/officeart/2005/8/layout/hList1"/>
    <dgm:cxn modelId="{3967A95A-7849-48A2-B6E6-67047F8BAB63}" srcId="{1E810F52-9B94-4488-9C36-88AC357397BC}" destId="{11246E7A-EBA3-46E9-AC0C-0ADD2985652F}" srcOrd="0" destOrd="0" parTransId="{3A06AB08-0CD4-420E-9342-0773418A97B4}" sibTransId="{2E9B18BF-8168-433C-9A97-511E0FA9A053}"/>
    <dgm:cxn modelId="{00E96D7E-1929-4BEE-B295-1FC5409C069E}" srcId="{6F86523D-B30F-4DF8-B495-860A87D3D7D6}" destId="{2E345003-72C8-4750-80AD-BBFD2B44B379}" srcOrd="2" destOrd="0" parTransId="{8AE74E78-73B4-417E-8390-411A88130AD6}" sibTransId="{2935D3C9-9613-470A-B98C-EC889B5B3082}"/>
    <dgm:cxn modelId="{7FE3A58D-37CB-4B26-B24F-9A4B30403930}" type="presOf" srcId="{1E810F52-9B94-4488-9C36-88AC357397BC}" destId="{0CDDDC0F-57E2-4673-9537-1D037E53AFE5}" srcOrd="0" destOrd="0" presId="urn:microsoft.com/office/officeart/2005/8/layout/hList1"/>
    <dgm:cxn modelId="{A3B2968E-C110-4304-B76B-6153898C7869}" type="presOf" srcId="{18548D00-0073-43AA-A281-A34975CD89A1}" destId="{CC1B87EF-0920-4581-A9CF-090D0385142F}" srcOrd="0" destOrd="2" presId="urn:microsoft.com/office/officeart/2005/8/layout/hList1"/>
    <dgm:cxn modelId="{DB0454A1-C7BC-4E1B-B350-6D8022DA7FF5}" srcId="{2E345003-72C8-4750-80AD-BBFD2B44B379}" destId="{18548D00-0073-43AA-A281-A34975CD89A1}" srcOrd="2" destOrd="0" parTransId="{FC227CF7-BF2B-48D2-828C-D9026C0B5EDA}" sibTransId="{3DA75A10-4D7C-43FC-8896-B5295B61FFC9}"/>
    <dgm:cxn modelId="{9438B1AC-2627-451A-953E-C616856C77C5}" type="presOf" srcId="{3350E35E-28B7-4531-8161-70860879F770}" destId="{EF131F8D-309C-4F24-9C77-9D3C7EECB48E}" srcOrd="0" destOrd="0" presId="urn:microsoft.com/office/officeart/2005/8/layout/hList1"/>
    <dgm:cxn modelId="{B8DAD3B0-A74A-4463-9183-D688812CC704}" srcId="{2E345003-72C8-4750-80AD-BBFD2B44B379}" destId="{A9E70230-D2A5-4753-9F44-D6F8AE09A2CF}" srcOrd="1" destOrd="0" parTransId="{8095355B-1A41-444F-98A4-668D13C0C3DC}" sibTransId="{88699AD2-5F4D-4690-9149-FDE6BA7018DE}"/>
    <dgm:cxn modelId="{6AA914B1-483A-4B40-B95F-498D1171C71D}" type="presOf" srcId="{8801222D-CC90-418A-893A-76F588530AC0}" destId="{812F6934-A20B-481E-9490-9448FEB17A5A}" srcOrd="0" destOrd="1" presId="urn:microsoft.com/office/officeart/2005/8/layout/hList1"/>
    <dgm:cxn modelId="{AB353AB7-B16C-4CA0-927B-B5238A1E51BF}" srcId="{2E345003-72C8-4750-80AD-BBFD2B44B379}" destId="{55EDA74B-38FB-4D55-AD89-1FDAD7EC9A61}" srcOrd="3" destOrd="0" parTransId="{4587FDC0-F9AD-415B-80AE-069E1163800A}" sibTransId="{7E4159C5-01EE-469A-A2BA-6A503FF43521}"/>
    <dgm:cxn modelId="{E503ECDF-FED0-480D-9ABF-40ED989BDAA4}" type="presOf" srcId="{BE7D3680-9FCB-433D-93F1-1339CD9F6CD5}" destId="{CC1B87EF-0920-4581-A9CF-090D0385142F}" srcOrd="0" destOrd="0" presId="urn:microsoft.com/office/officeart/2005/8/layout/hList1"/>
    <dgm:cxn modelId="{DDFE06E1-9254-4D97-BEDE-B404175619DC}" type="presOf" srcId="{55EDA74B-38FB-4D55-AD89-1FDAD7EC9A61}" destId="{CC1B87EF-0920-4581-A9CF-090D0385142F}" srcOrd="0" destOrd="3" presId="urn:microsoft.com/office/officeart/2005/8/layout/hList1"/>
    <dgm:cxn modelId="{2F6DDAE3-EDC2-4750-87FC-D632BAE9273B}" srcId="{6F86523D-B30F-4DF8-B495-860A87D3D7D6}" destId="{1E810F52-9B94-4488-9C36-88AC357397BC}" srcOrd="1" destOrd="0" parTransId="{DE02867A-973E-4DEF-89C9-379CF2763B38}" sibTransId="{C18F8A35-1B76-4EBA-A9C5-2C2E75EDC444}"/>
    <dgm:cxn modelId="{472BB5E5-502A-4BB3-97BC-2F9F20DE6FF5}" srcId="{291AED8D-91C4-49FC-9AFB-F17A07B9712C}" destId="{3350E35E-28B7-4531-8161-70860879F770}" srcOrd="0" destOrd="0" parTransId="{F344688A-47E9-4D9D-9455-E5866136646E}" sibTransId="{1C8283B1-D30B-4B90-8446-98300EA7E530}"/>
    <dgm:cxn modelId="{3383BAE9-51A7-4D3F-90AC-74E241D64E18}" type="presOf" srcId="{11246E7A-EBA3-46E9-AC0C-0ADD2985652F}" destId="{812F6934-A20B-481E-9490-9448FEB17A5A}" srcOrd="0" destOrd="0" presId="urn:microsoft.com/office/officeart/2005/8/layout/hList1"/>
    <dgm:cxn modelId="{C0795EFD-F27F-4136-8653-580125B919BA}" srcId="{6F86523D-B30F-4DF8-B495-860A87D3D7D6}" destId="{291AED8D-91C4-49FC-9AFB-F17A07B9712C}" srcOrd="0" destOrd="0" parTransId="{9F013EE8-4105-457A-BEBA-D8901638A541}" sibTransId="{92A74DD0-7048-4E44-B18D-38A1A50B64EA}"/>
    <dgm:cxn modelId="{CA01B3D8-6D38-4178-8B91-3ABE9D005F45}" type="presParOf" srcId="{F87426C5-370F-4319-B651-24272B3B5965}" destId="{8A73387F-005E-4BDA-9095-5A4AA4141CF3}" srcOrd="0" destOrd="0" presId="urn:microsoft.com/office/officeart/2005/8/layout/hList1"/>
    <dgm:cxn modelId="{276B35DC-207F-4A6A-B0E7-141A1D4486FC}" type="presParOf" srcId="{8A73387F-005E-4BDA-9095-5A4AA4141CF3}" destId="{4846E2D6-E78D-441A-978A-093B17C55962}" srcOrd="0" destOrd="0" presId="urn:microsoft.com/office/officeart/2005/8/layout/hList1"/>
    <dgm:cxn modelId="{C1ED2D68-2CAD-45D6-A203-8F2A2ED68BA7}" type="presParOf" srcId="{8A73387F-005E-4BDA-9095-5A4AA4141CF3}" destId="{EF131F8D-309C-4F24-9C77-9D3C7EECB48E}" srcOrd="1" destOrd="0" presId="urn:microsoft.com/office/officeart/2005/8/layout/hList1"/>
    <dgm:cxn modelId="{C4F6AD33-B470-441E-8CBB-AA75D92AD4E0}" type="presParOf" srcId="{F87426C5-370F-4319-B651-24272B3B5965}" destId="{2002704B-6279-4589-A515-D272AD8F7926}" srcOrd="1" destOrd="0" presId="urn:microsoft.com/office/officeart/2005/8/layout/hList1"/>
    <dgm:cxn modelId="{0BD659F6-6C6D-45BD-9136-B21E38EA5FFA}" type="presParOf" srcId="{F87426C5-370F-4319-B651-24272B3B5965}" destId="{A2CB7DF7-8B05-433A-89E2-1D724958401C}" srcOrd="2" destOrd="0" presId="urn:microsoft.com/office/officeart/2005/8/layout/hList1"/>
    <dgm:cxn modelId="{12E3EA6C-C0DF-457B-9D05-E664BA151607}" type="presParOf" srcId="{A2CB7DF7-8B05-433A-89E2-1D724958401C}" destId="{0CDDDC0F-57E2-4673-9537-1D037E53AFE5}" srcOrd="0" destOrd="0" presId="urn:microsoft.com/office/officeart/2005/8/layout/hList1"/>
    <dgm:cxn modelId="{47D8CD26-ABE0-45EF-99FD-71D14014D795}" type="presParOf" srcId="{A2CB7DF7-8B05-433A-89E2-1D724958401C}" destId="{812F6934-A20B-481E-9490-9448FEB17A5A}" srcOrd="1" destOrd="0" presId="urn:microsoft.com/office/officeart/2005/8/layout/hList1"/>
    <dgm:cxn modelId="{F56EA20F-ED54-46C4-BED0-E71459123F10}" type="presParOf" srcId="{F87426C5-370F-4319-B651-24272B3B5965}" destId="{C9CF7DD0-BD00-4CD4-B2B2-FB99A2E27DA4}" srcOrd="3" destOrd="0" presId="urn:microsoft.com/office/officeart/2005/8/layout/hList1"/>
    <dgm:cxn modelId="{8A2E77C6-5647-4A01-B19D-20D3ACA3C4A5}" type="presParOf" srcId="{F87426C5-370F-4319-B651-24272B3B5965}" destId="{4F5E651E-53B0-490E-B753-F4CAFA7D00EB}" srcOrd="4" destOrd="0" presId="urn:microsoft.com/office/officeart/2005/8/layout/hList1"/>
    <dgm:cxn modelId="{EFA211DD-CC25-4303-B4E5-F5DB78EB54C9}" type="presParOf" srcId="{4F5E651E-53B0-490E-B753-F4CAFA7D00EB}" destId="{B8959211-B2B2-45F3-8AA1-67F4F2FAC185}" srcOrd="0" destOrd="0" presId="urn:microsoft.com/office/officeart/2005/8/layout/hList1"/>
    <dgm:cxn modelId="{45B38195-0837-43D5-AC7A-E5F9249F9E01}" type="presParOf" srcId="{4F5E651E-53B0-490E-B753-F4CAFA7D00EB}" destId="{CC1B87EF-0920-4581-A9CF-090D038514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70EB84-4D0F-415D-80CD-197E98541F73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36234583-AB5D-4669-93E7-ECBEE64E4836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</a:t>
          </a:r>
          <a:r>
            <a:rPr lang="fr-FR" b="0" i="0" u="none" strike="noStrike" cap="none" baseline="0" noProof="0" dirty="0" err="1">
              <a:latin typeface="Calibri Light"/>
              <a:cs typeface="Calibri Light"/>
            </a:rPr>
            <a:t>Médinotes</a:t>
          </a:r>
          <a:endParaRPr lang="fr-FR" dirty="0" err="1"/>
        </a:p>
      </dgm:t>
    </dgm:pt>
    <dgm:pt modelId="{1B698683-0472-4C50-9DF7-801A705F2B8A}" type="parTrans" cxnId="{81812D55-DE7B-4654-8AD5-DB797E362779}">
      <dgm:prSet/>
      <dgm:spPr/>
      <dgm:t>
        <a:bodyPr/>
        <a:lstStyle/>
        <a:p>
          <a:endParaRPr lang="fr-FR"/>
        </a:p>
      </dgm:t>
    </dgm:pt>
    <dgm:pt modelId="{FEF83283-0DBD-4446-92EE-9F29843E7B1A}" type="sibTrans" cxnId="{81812D55-DE7B-4654-8AD5-DB797E362779}">
      <dgm:prSet/>
      <dgm:spPr/>
      <dgm:t>
        <a:bodyPr/>
        <a:lstStyle/>
        <a:p>
          <a:endParaRPr lang="fr-FR"/>
        </a:p>
      </dgm:t>
    </dgm:pt>
    <dgm:pt modelId="{45220075-218B-437A-BBAF-0813EC43E487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Directeur </a:t>
          </a:r>
          <a:endParaRPr lang="fr-FR" dirty="0"/>
        </a:p>
      </dgm:t>
    </dgm:pt>
    <dgm:pt modelId="{877AD8CC-5EA2-4512-93B4-F7B85B760B29}" type="parTrans" cxnId="{24795534-ED6F-4BEE-8EEE-2F55D3CD780B}">
      <dgm:prSet/>
      <dgm:spPr/>
      <dgm:t>
        <a:bodyPr/>
        <a:lstStyle/>
        <a:p>
          <a:endParaRPr lang="fr-FR"/>
        </a:p>
      </dgm:t>
    </dgm:pt>
    <dgm:pt modelId="{6D105F14-77FE-4389-83DD-D2596C0AE16B}" type="sibTrans" cxnId="{24795534-ED6F-4BEE-8EEE-2F55D3CD780B}">
      <dgm:prSet/>
      <dgm:spPr/>
      <dgm:t>
        <a:bodyPr/>
        <a:lstStyle/>
        <a:p>
          <a:endParaRPr lang="fr-FR"/>
        </a:p>
      </dgm:t>
    </dgm:pt>
    <dgm:pt modelId="{CE58CDAE-908E-467F-9303-5D3AD5FE4074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Production &amp; Développement   Responsable Marketing &amp; Vente </a:t>
          </a:r>
          <a:endParaRPr lang="fr-FR" dirty="0"/>
        </a:p>
      </dgm:t>
    </dgm:pt>
    <dgm:pt modelId="{2EBAD029-D7C8-4972-B670-892F9C4A59A1}" type="parTrans" cxnId="{5E3CF0A1-3311-4934-8BBC-D0A81BABBC07}">
      <dgm:prSet/>
      <dgm:spPr/>
      <dgm:t>
        <a:bodyPr/>
        <a:lstStyle/>
        <a:p>
          <a:endParaRPr lang="fr-FR"/>
        </a:p>
      </dgm:t>
    </dgm:pt>
    <dgm:pt modelId="{7C5FFAF7-AB15-4CD9-9AAC-BE901E5BCF36}" type="sibTrans" cxnId="{5E3CF0A1-3311-4934-8BBC-D0A81BABBC07}">
      <dgm:prSet/>
      <dgm:spPr/>
      <dgm:t>
        <a:bodyPr/>
        <a:lstStyle/>
        <a:p>
          <a:endParaRPr lang="fr-FR"/>
        </a:p>
      </dgm:t>
    </dgm:pt>
    <dgm:pt modelId="{A987F3E8-EAFC-4472-A6A1-8D205A0C36E8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Responsable Communication</a:t>
          </a:r>
        </a:p>
      </dgm:t>
    </dgm:pt>
    <dgm:pt modelId="{D7A258EA-0A89-4F4F-8A6F-ABD1860D04FE}" type="parTrans" cxnId="{3715DBFE-91C2-4813-80D3-AEEC177412E4}">
      <dgm:prSet/>
      <dgm:spPr/>
    </dgm:pt>
    <dgm:pt modelId="{EDDA62EC-1E7C-4D84-A0C1-C56DCE48E9C8}" type="sibTrans" cxnId="{3715DBFE-91C2-4813-80D3-AEEC177412E4}">
      <dgm:prSet/>
      <dgm:spPr/>
    </dgm:pt>
    <dgm:pt modelId="{1172CC7A-8EB3-4DA9-BF44-C68D7387E422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RH </a:t>
          </a:r>
        </a:p>
      </dgm:t>
    </dgm:pt>
    <dgm:pt modelId="{EB3713A5-478F-4140-B0CD-1A5865A9E469}" type="parTrans" cxnId="{20B64828-9C98-431F-B351-8E5767A607F9}">
      <dgm:prSet/>
      <dgm:spPr/>
    </dgm:pt>
    <dgm:pt modelId="{FF1F5C87-9C65-461C-BDAC-ED04B51E6CFD}" type="sibTrans" cxnId="{20B64828-9C98-431F-B351-8E5767A607F9}">
      <dgm:prSet/>
      <dgm:spPr/>
    </dgm:pt>
    <dgm:pt modelId="{F42102CF-2BBF-4EC8-8011-2AE46C5659A1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Reponsable Marketing &amp; ventes</a:t>
          </a:r>
        </a:p>
      </dgm:t>
    </dgm:pt>
    <dgm:pt modelId="{5EAC74F9-2CAC-499D-A611-36F77577FEE0}" type="parTrans" cxnId="{774DB606-8469-47D1-9CC8-6631D90E42BB}">
      <dgm:prSet/>
      <dgm:spPr/>
    </dgm:pt>
    <dgm:pt modelId="{4491A1CF-90C5-4D6B-B303-22B1954C6F75}" type="sibTrans" cxnId="{774DB606-8469-47D1-9CC8-6631D90E42BB}">
      <dgm:prSet/>
      <dgm:spPr/>
    </dgm:pt>
    <dgm:pt modelId="{B99C7644-7E5C-4074-9D42-7BB9FA50FD9E}">
      <dgm:prSet phldr="0"/>
      <dgm:spPr/>
      <dgm:t>
        <a:bodyPr/>
        <a:lstStyle/>
        <a:p>
          <a:r>
            <a:rPr lang="fr-FR" dirty="0">
              <a:latin typeface="Calibri Light" panose="020F0302020204030204"/>
            </a:rPr>
            <a:t>  Responsable Informatique </a:t>
          </a:r>
          <a:endParaRPr lang="fr-FR" dirty="0"/>
        </a:p>
      </dgm:t>
    </dgm:pt>
    <dgm:pt modelId="{DD5CEE65-73AE-41D2-90E7-796D0984F2FD}" type="parTrans" cxnId="{A83D5985-8D1C-4B92-8BD0-6BBBEEB70ACE}">
      <dgm:prSet/>
      <dgm:spPr/>
    </dgm:pt>
    <dgm:pt modelId="{51F24CB8-BFA5-4527-BBFD-4CDA2871580A}" type="sibTrans" cxnId="{A83D5985-8D1C-4B92-8BD0-6BBBEEB70ACE}">
      <dgm:prSet/>
      <dgm:spPr/>
    </dgm:pt>
    <dgm:pt modelId="{F66BDDF1-9688-4791-98D6-27EDD080724C}" type="pres">
      <dgm:prSet presAssocID="{8A70EB84-4D0F-415D-80CD-197E98541F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3A1636-41A7-4251-99C0-D651F00BE62F}" type="pres">
      <dgm:prSet presAssocID="{36234583-AB5D-4669-93E7-ECBEE64E4836}" presName="hierRoot1" presStyleCnt="0">
        <dgm:presLayoutVars>
          <dgm:hierBranch val="init"/>
        </dgm:presLayoutVars>
      </dgm:prSet>
      <dgm:spPr/>
    </dgm:pt>
    <dgm:pt modelId="{CE06DB1B-B2B9-4289-B206-C34530C81377}" type="pres">
      <dgm:prSet presAssocID="{36234583-AB5D-4669-93E7-ECBEE64E4836}" presName="rootComposite1" presStyleCnt="0"/>
      <dgm:spPr/>
    </dgm:pt>
    <dgm:pt modelId="{AD6CC2D2-8C5E-4B99-A49A-7316CB9449A3}" type="pres">
      <dgm:prSet presAssocID="{36234583-AB5D-4669-93E7-ECBEE64E4836}" presName="rootText1" presStyleLbl="node0" presStyleIdx="0" presStyleCnt="1">
        <dgm:presLayoutVars>
          <dgm:chPref val="3"/>
        </dgm:presLayoutVars>
      </dgm:prSet>
      <dgm:spPr/>
    </dgm:pt>
    <dgm:pt modelId="{EBDE85DB-03EA-44BF-9527-6804DA1BC884}" type="pres">
      <dgm:prSet presAssocID="{36234583-AB5D-4669-93E7-ECBEE64E4836}" presName="rootConnector1" presStyleLbl="node1" presStyleIdx="0" presStyleCnt="0"/>
      <dgm:spPr/>
    </dgm:pt>
    <dgm:pt modelId="{8E1168C2-365E-4657-8780-C58F53AA68D9}" type="pres">
      <dgm:prSet presAssocID="{36234583-AB5D-4669-93E7-ECBEE64E4836}" presName="hierChild2" presStyleCnt="0"/>
      <dgm:spPr/>
    </dgm:pt>
    <dgm:pt modelId="{622F469A-31FB-4F49-B2B3-31748FDCC49C}" type="pres">
      <dgm:prSet presAssocID="{877AD8CC-5EA2-4512-93B4-F7B85B760B29}" presName="Name37" presStyleLbl="parChTrans1D2" presStyleIdx="0" presStyleCnt="6"/>
      <dgm:spPr/>
    </dgm:pt>
    <dgm:pt modelId="{4A72C245-5B8A-439C-90CF-CFB599432C61}" type="pres">
      <dgm:prSet presAssocID="{45220075-218B-437A-BBAF-0813EC43E487}" presName="hierRoot2" presStyleCnt="0">
        <dgm:presLayoutVars>
          <dgm:hierBranch val="init"/>
        </dgm:presLayoutVars>
      </dgm:prSet>
      <dgm:spPr/>
    </dgm:pt>
    <dgm:pt modelId="{B404562B-C0DC-4982-ACB1-534D6B2B0046}" type="pres">
      <dgm:prSet presAssocID="{45220075-218B-437A-BBAF-0813EC43E487}" presName="rootComposite" presStyleCnt="0"/>
      <dgm:spPr/>
    </dgm:pt>
    <dgm:pt modelId="{ABF766E4-C115-48B3-AC49-8BE8D977F952}" type="pres">
      <dgm:prSet presAssocID="{45220075-218B-437A-BBAF-0813EC43E487}" presName="rootText" presStyleLbl="node2" presStyleIdx="0" presStyleCnt="6">
        <dgm:presLayoutVars>
          <dgm:chPref val="3"/>
        </dgm:presLayoutVars>
      </dgm:prSet>
      <dgm:spPr/>
    </dgm:pt>
    <dgm:pt modelId="{DE8620CD-D3AA-441D-B50C-89AB7515DDB2}" type="pres">
      <dgm:prSet presAssocID="{45220075-218B-437A-BBAF-0813EC43E487}" presName="rootConnector" presStyleLbl="node2" presStyleIdx="0" presStyleCnt="6"/>
      <dgm:spPr/>
    </dgm:pt>
    <dgm:pt modelId="{1D3D4AEA-EB2D-455B-A5EB-EAFCEEEF5649}" type="pres">
      <dgm:prSet presAssocID="{45220075-218B-437A-BBAF-0813EC43E487}" presName="hierChild4" presStyleCnt="0"/>
      <dgm:spPr/>
    </dgm:pt>
    <dgm:pt modelId="{B7887673-766B-44D7-B151-1B12CF5D5490}" type="pres">
      <dgm:prSet presAssocID="{45220075-218B-437A-BBAF-0813EC43E487}" presName="hierChild5" presStyleCnt="0"/>
      <dgm:spPr/>
    </dgm:pt>
    <dgm:pt modelId="{FE8EAEB4-59CD-4EE6-8968-34DAA0A2F5B0}" type="pres">
      <dgm:prSet presAssocID="{2EBAD029-D7C8-4972-B670-892F9C4A59A1}" presName="Name37" presStyleLbl="parChTrans1D2" presStyleIdx="1" presStyleCnt="6"/>
      <dgm:spPr/>
    </dgm:pt>
    <dgm:pt modelId="{7D1FEACD-CCF8-4700-84F7-6D043949FB2C}" type="pres">
      <dgm:prSet presAssocID="{CE58CDAE-908E-467F-9303-5D3AD5FE4074}" presName="hierRoot2" presStyleCnt="0">
        <dgm:presLayoutVars>
          <dgm:hierBranch val="init"/>
        </dgm:presLayoutVars>
      </dgm:prSet>
      <dgm:spPr/>
    </dgm:pt>
    <dgm:pt modelId="{9707DAD1-197D-495D-B00C-7EFA0A3477D9}" type="pres">
      <dgm:prSet presAssocID="{CE58CDAE-908E-467F-9303-5D3AD5FE4074}" presName="rootComposite" presStyleCnt="0"/>
      <dgm:spPr/>
    </dgm:pt>
    <dgm:pt modelId="{5EFFDF9D-400D-4AE3-A981-621BEF9BFF34}" type="pres">
      <dgm:prSet presAssocID="{CE58CDAE-908E-467F-9303-5D3AD5FE4074}" presName="rootText" presStyleLbl="node2" presStyleIdx="1" presStyleCnt="6">
        <dgm:presLayoutVars>
          <dgm:chPref val="3"/>
        </dgm:presLayoutVars>
      </dgm:prSet>
      <dgm:spPr/>
    </dgm:pt>
    <dgm:pt modelId="{C4139EBE-BA49-4FD2-80AD-FE656445CB18}" type="pres">
      <dgm:prSet presAssocID="{CE58CDAE-908E-467F-9303-5D3AD5FE4074}" presName="rootConnector" presStyleLbl="node2" presStyleIdx="1" presStyleCnt="6"/>
      <dgm:spPr/>
    </dgm:pt>
    <dgm:pt modelId="{D8122085-285B-4758-A874-81826063112F}" type="pres">
      <dgm:prSet presAssocID="{CE58CDAE-908E-467F-9303-5D3AD5FE4074}" presName="hierChild4" presStyleCnt="0"/>
      <dgm:spPr/>
    </dgm:pt>
    <dgm:pt modelId="{5B1FB823-DB08-4586-8832-EE3A31AFBBFE}" type="pres">
      <dgm:prSet presAssocID="{CE58CDAE-908E-467F-9303-5D3AD5FE4074}" presName="hierChild5" presStyleCnt="0"/>
      <dgm:spPr/>
    </dgm:pt>
    <dgm:pt modelId="{5F6FAE6F-CB16-4EC2-9DB7-AC42049C39FB}" type="pres">
      <dgm:prSet presAssocID="{5EAC74F9-2CAC-499D-A611-36F77577FEE0}" presName="Name37" presStyleLbl="parChTrans1D2" presStyleIdx="2" presStyleCnt="6"/>
      <dgm:spPr/>
    </dgm:pt>
    <dgm:pt modelId="{3BC55B74-1CAA-47F1-8280-AE54B827A8EB}" type="pres">
      <dgm:prSet presAssocID="{F42102CF-2BBF-4EC8-8011-2AE46C5659A1}" presName="hierRoot2" presStyleCnt="0">
        <dgm:presLayoutVars>
          <dgm:hierBranch val="init"/>
        </dgm:presLayoutVars>
      </dgm:prSet>
      <dgm:spPr/>
    </dgm:pt>
    <dgm:pt modelId="{376D981A-BB1D-4B70-BEF4-FB957C0E0999}" type="pres">
      <dgm:prSet presAssocID="{F42102CF-2BBF-4EC8-8011-2AE46C5659A1}" presName="rootComposite" presStyleCnt="0"/>
      <dgm:spPr/>
    </dgm:pt>
    <dgm:pt modelId="{7900B192-2ED8-4B71-8C20-0BB4A410F879}" type="pres">
      <dgm:prSet presAssocID="{F42102CF-2BBF-4EC8-8011-2AE46C5659A1}" presName="rootText" presStyleLbl="node2" presStyleIdx="2" presStyleCnt="6">
        <dgm:presLayoutVars>
          <dgm:chPref val="3"/>
        </dgm:presLayoutVars>
      </dgm:prSet>
      <dgm:spPr/>
    </dgm:pt>
    <dgm:pt modelId="{0656C5C2-8EF1-40C9-ABFB-F3177BF4FB62}" type="pres">
      <dgm:prSet presAssocID="{F42102CF-2BBF-4EC8-8011-2AE46C5659A1}" presName="rootConnector" presStyleLbl="node2" presStyleIdx="2" presStyleCnt="6"/>
      <dgm:spPr/>
    </dgm:pt>
    <dgm:pt modelId="{0DCEE72E-3E46-4E96-AF57-AD647C35B509}" type="pres">
      <dgm:prSet presAssocID="{F42102CF-2BBF-4EC8-8011-2AE46C5659A1}" presName="hierChild4" presStyleCnt="0"/>
      <dgm:spPr/>
    </dgm:pt>
    <dgm:pt modelId="{3C5CF5FB-03AD-4DD9-AB60-E06591DE2B32}" type="pres">
      <dgm:prSet presAssocID="{F42102CF-2BBF-4EC8-8011-2AE46C5659A1}" presName="hierChild5" presStyleCnt="0"/>
      <dgm:spPr/>
    </dgm:pt>
    <dgm:pt modelId="{6AC76E7A-F77D-4461-8305-C53C64953C6D}" type="pres">
      <dgm:prSet presAssocID="{D7A258EA-0A89-4F4F-8A6F-ABD1860D04FE}" presName="Name37" presStyleLbl="parChTrans1D2" presStyleIdx="3" presStyleCnt="6"/>
      <dgm:spPr/>
    </dgm:pt>
    <dgm:pt modelId="{8B0B6398-5189-44FC-B186-9E2611C3A20C}" type="pres">
      <dgm:prSet presAssocID="{A987F3E8-EAFC-4472-A6A1-8D205A0C36E8}" presName="hierRoot2" presStyleCnt="0">
        <dgm:presLayoutVars>
          <dgm:hierBranch val="init"/>
        </dgm:presLayoutVars>
      </dgm:prSet>
      <dgm:spPr/>
    </dgm:pt>
    <dgm:pt modelId="{C630F9DB-E66D-4F67-8064-02A6EA15B340}" type="pres">
      <dgm:prSet presAssocID="{A987F3E8-EAFC-4472-A6A1-8D205A0C36E8}" presName="rootComposite" presStyleCnt="0"/>
      <dgm:spPr/>
    </dgm:pt>
    <dgm:pt modelId="{7173692F-F52A-4513-804B-2FBD204C25DD}" type="pres">
      <dgm:prSet presAssocID="{A987F3E8-EAFC-4472-A6A1-8D205A0C36E8}" presName="rootText" presStyleLbl="node2" presStyleIdx="3" presStyleCnt="6">
        <dgm:presLayoutVars>
          <dgm:chPref val="3"/>
        </dgm:presLayoutVars>
      </dgm:prSet>
      <dgm:spPr/>
    </dgm:pt>
    <dgm:pt modelId="{31DC2695-1434-428E-8B99-36A313066DF6}" type="pres">
      <dgm:prSet presAssocID="{A987F3E8-EAFC-4472-A6A1-8D205A0C36E8}" presName="rootConnector" presStyleLbl="node2" presStyleIdx="3" presStyleCnt="6"/>
      <dgm:spPr/>
    </dgm:pt>
    <dgm:pt modelId="{AF08BFD4-DC1E-4580-9601-5E63E4C61C83}" type="pres">
      <dgm:prSet presAssocID="{A987F3E8-EAFC-4472-A6A1-8D205A0C36E8}" presName="hierChild4" presStyleCnt="0"/>
      <dgm:spPr/>
    </dgm:pt>
    <dgm:pt modelId="{B78ADE9D-CD94-4A41-B472-BE88DAA4A879}" type="pres">
      <dgm:prSet presAssocID="{A987F3E8-EAFC-4472-A6A1-8D205A0C36E8}" presName="hierChild5" presStyleCnt="0"/>
      <dgm:spPr/>
    </dgm:pt>
    <dgm:pt modelId="{B2375DDB-553E-43A8-925A-E59662AF00D1}" type="pres">
      <dgm:prSet presAssocID="{DD5CEE65-73AE-41D2-90E7-796D0984F2FD}" presName="Name37" presStyleLbl="parChTrans1D2" presStyleIdx="4" presStyleCnt="6"/>
      <dgm:spPr/>
    </dgm:pt>
    <dgm:pt modelId="{EA6736FD-965D-4669-9A31-AD62606E48AC}" type="pres">
      <dgm:prSet presAssocID="{B99C7644-7E5C-4074-9D42-7BB9FA50FD9E}" presName="hierRoot2" presStyleCnt="0">
        <dgm:presLayoutVars>
          <dgm:hierBranch val="init"/>
        </dgm:presLayoutVars>
      </dgm:prSet>
      <dgm:spPr/>
    </dgm:pt>
    <dgm:pt modelId="{A281203F-0A63-49DF-8E09-ADB07504BAB5}" type="pres">
      <dgm:prSet presAssocID="{B99C7644-7E5C-4074-9D42-7BB9FA50FD9E}" presName="rootComposite" presStyleCnt="0"/>
      <dgm:spPr/>
    </dgm:pt>
    <dgm:pt modelId="{77DBDF84-E206-4D6D-BB9E-F80CBC93C42F}" type="pres">
      <dgm:prSet presAssocID="{B99C7644-7E5C-4074-9D42-7BB9FA50FD9E}" presName="rootText" presStyleLbl="node2" presStyleIdx="4" presStyleCnt="6">
        <dgm:presLayoutVars>
          <dgm:chPref val="3"/>
        </dgm:presLayoutVars>
      </dgm:prSet>
      <dgm:spPr/>
    </dgm:pt>
    <dgm:pt modelId="{BAE53CD5-A959-4799-806F-143EFDDCCC37}" type="pres">
      <dgm:prSet presAssocID="{B99C7644-7E5C-4074-9D42-7BB9FA50FD9E}" presName="rootConnector" presStyleLbl="node2" presStyleIdx="4" presStyleCnt="6"/>
      <dgm:spPr/>
    </dgm:pt>
    <dgm:pt modelId="{8C1EF87B-9B87-414B-9BDD-5447B154F0A0}" type="pres">
      <dgm:prSet presAssocID="{B99C7644-7E5C-4074-9D42-7BB9FA50FD9E}" presName="hierChild4" presStyleCnt="0"/>
      <dgm:spPr/>
    </dgm:pt>
    <dgm:pt modelId="{36E439A0-7791-4216-BF52-EBECF929F70C}" type="pres">
      <dgm:prSet presAssocID="{B99C7644-7E5C-4074-9D42-7BB9FA50FD9E}" presName="hierChild5" presStyleCnt="0"/>
      <dgm:spPr/>
    </dgm:pt>
    <dgm:pt modelId="{E4E0DEF9-F6D5-4234-8F67-7C90C872F2BA}" type="pres">
      <dgm:prSet presAssocID="{EB3713A5-478F-4140-B0CD-1A5865A9E469}" presName="Name37" presStyleLbl="parChTrans1D2" presStyleIdx="5" presStyleCnt="6"/>
      <dgm:spPr/>
    </dgm:pt>
    <dgm:pt modelId="{6CEE816E-4CF3-4A9B-9213-3B468ABD9A48}" type="pres">
      <dgm:prSet presAssocID="{1172CC7A-8EB3-4DA9-BF44-C68D7387E422}" presName="hierRoot2" presStyleCnt="0">
        <dgm:presLayoutVars>
          <dgm:hierBranch val="init"/>
        </dgm:presLayoutVars>
      </dgm:prSet>
      <dgm:spPr/>
    </dgm:pt>
    <dgm:pt modelId="{98202C8E-DF16-43CB-8B7B-31616B3F0954}" type="pres">
      <dgm:prSet presAssocID="{1172CC7A-8EB3-4DA9-BF44-C68D7387E422}" presName="rootComposite" presStyleCnt="0"/>
      <dgm:spPr/>
    </dgm:pt>
    <dgm:pt modelId="{AE5A328A-0521-400E-A678-02607DF021D0}" type="pres">
      <dgm:prSet presAssocID="{1172CC7A-8EB3-4DA9-BF44-C68D7387E422}" presName="rootText" presStyleLbl="node2" presStyleIdx="5" presStyleCnt="6">
        <dgm:presLayoutVars>
          <dgm:chPref val="3"/>
        </dgm:presLayoutVars>
      </dgm:prSet>
      <dgm:spPr/>
    </dgm:pt>
    <dgm:pt modelId="{7678DAEE-C371-443E-BA24-2C5FCB09BC9B}" type="pres">
      <dgm:prSet presAssocID="{1172CC7A-8EB3-4DA9-BF44-C68D7387E422}" presName="rootConnector" presStyleLbl="node2" presStyleIdx="5" presStyleCnt="6"/>
      <dgm:spPr/>
    </dgm:pt>
    <dgm:pt modelId="{C7382F67-02E3-4D76-A173-5D055FA75FA1}" type="pres">
      <dgm:prSet presAssocID="{1172CC7A-8EB3-4DA9-BF44-C68D7387E422}" presName="hierChild4" presStyleCnt="0"/>
      <dgm:spPr/>
    </dgm:pt>
    <dgm:pt modelId="{6C6453ED-C8CC-47F7-AAC5-20CFC3982FED}" type="pres">
      <dgm:prSet presAssocID="{1172CC7A-8EB3-4DA9-BF44-C68D7387E422}" presName="hierChild5" presStyleCnt="0"/>
      <dgm:spPr/>
    </dgm:pt>
    <dgm:pt modelId="{35220A71-3ED2-45F4-881D-22BD3B3407C9}" type="pres">
      <dgm:prSet presAssocID="{36234583-AB5D-4669-93E7-ECBEE64E4836}" presName="hierChild3" presStyleCnt="0"/>
      <dgm:spPr/>
    </dgm:pt>
  </dgm:ptLst>
  <dgm:cxnLst>
    <dgm:cxn modelId="{774DB606-8469-47D1-9CC8-6631D90E42BB}" srcId="{36234583-AB5D-4669-93E7-ECBEE64E4836}" destId="{F42102CF-2BBF-4EC8-8011-2AE46C5659A1}" srcOrd="2" destOrd="0" parTransId="{5EAC74F9-2CAC-499D-A611-36F77577FEE0}" sibTransId="{4491A1CF-90C5-4D6B-B303-22B1954C6F75}"/>
    <dgm:cxn modelId="{63BA770B-9321-4B20-8D47-06829F1F73EF}" type="presOf" srcId="{36234583-AB5D-4669-93E7-ECBEE64E4836}" destId="{AD6CC2D2-8C5E-4B99-A49A-7316CB9449A3}" srcOrd="0" destOrd="0" presId="urn:microsoft.com/office/officeart/2005/8/layout/orgChart1"/>
    <dgm:cxn modelId="{79CE4816-5950-416B-A4B8-BE4463B3DC38}" type="presOf" srcId="{B99C7644-7E5C-4074-9D42-7BB9FA50FD9E}" destId="{BAE53CD5-A959-4799-806F-143EFDDCCC37}" srcOrd="1" destOrd="0" presId="urn:microsoft.com/office/officeart/2005/8/layout/orgChart1"/>
    <dgm:cxn modelId="{1C0F5C1D-9711-4DC0-B336-68DB24EF8A05}" type="presOf" srcId="{CE58CDAE-908E-467F-9303-5D3AD5FE4074}" destId="{C4139EBE-BA49-4FD2-80AD-FE656445CB18}" srcOrd="1" destOrd="0" presId="urn:microsoft.com/office/officeart/2005/8/layout/orgChart1"/>
    <dgm:cxn modelId="{2DAFF022-8E49-4704-96A2-3B9FD88E1AF8}" type="presOf" srcId="{DD5CEE65-73AE-41D2-90E7-796D0984F2FD}" destId="{B2375DDB-553E-43A8-925A-E59662AF00D1}" srcOrd="0" destOrd="0" presId="urn:microsoft.com/office/officeart/2005/8/layout/orgChart1"/>
    <dgm:cxn modelId="{20B64828-9C98-431F-B351-8E5767A607F9}" srcId="{36234583-AB5D-4669-93E7-ECBEE64E4836}" destId="{1172CC7A-8EB3-4DA9-BF44-C68D7387E422}" srcOrd="5" destOrd="0" parTransId="{EB3713A5-478F-4140-B0CD-1A5865A9E469}" sibTransId="{FF1F5C87-9C65-461C-BDAC-ED04B51E6CFD}"/>
    <dgm:cxn modelId="{C7E79D2C-A9EC-4B49-B4EE-195667242A91}" type="presOf" srcId="{5EAC74F9-2CAC-499D-A611-36F77577FEE0}" destId="{5F6FAE6F-CB16-4EC2-9DB7-AC42049C39FB}" srcOrd="0" destOrd="0" presId="urn:microsoft.com/office/officeart/2005/8/layout/orgChart1"/>
    <dgm:cxn modelId="{0F016C2D-252F-4256-9FA5-90148C1C569C}" type="presOf" srcId="{1172CC7A-8EB3-4DA9-BF44-C68D7387E422}" destId="{AE5A328A-0521-400E-A678-02607DF021D0}" srcOrd="0" destOrd="0" presId="urn:microsoft.com/office/officeart/2005/8/layout/orgChart1"/>
    <dgm:cxn modelId="{24795534-ED6F-4BEE-8EEE-2F55D3CD780B}" srcId="{36234583-AB5D-4669-93E7-ECBEE64E4836}" destId="{45220075-218B-437A-BBAF-0813EC43E487}" srcOrd="0" destOrd="0" parTransId="{877AD8CC-5EA2-4512-93B4-F7B85B760B29}" sibTransId="{6D105F14-77FE-4389-83DD-D2596C0AE16B}"/>
    <dgm:cxn modelId="{42AF9935-AE45-40F1-A5E5-94EA31B468AE}" type="presOf" srcId="{36234583-AB5D-4669-93E7-ECBEE64E4836}" destId="{EBDE85DB-03EA-44BF-9527-6804DA1BC884}" srcOrd="1" destOrd="0" presId="urn:microsoft.com/office/officeart/2005/8/layout/orgChart1"/>
    <dgm:cxn modelId="{8F4C1C3E-D1F7-4EE9-99DF-9690EBAE0DA5}" type="presOf" srcId="{1172CC7A-8EB3-4DA9-BF44-C68D7387E422}" destId="{7678DAEE-C371-443E-BA24-2C5FCB09BC9B}" srcOrd="1" destOrd="0" presId="urn:microsoft.com/office/officeart/2005/8/layout/orgChart1"/>
    <dgm:cxn modelId="{D90E5D5F-B654-46C5-B9E1-B576C742B43B}" type="presOf" srcId="{F42102CF-2BBF-4EC8-8011-2AE46C5659A1}" destId="{7900B192-2ED8-4B71-8C20-0BB4A410F879}" srcOrd="0" destOrd="0" presId="urn:microsoft.com/office/officeart/2005/8/layout/orgChart1"/>
    <dgm:cxn modelId="{7858BF46-6057-4095-94CD-B3D423DF3326}" type="presOf" srcId="{D7A258EA-0A89-4F4F-8A6F-ABD1860D04FE}" destId="{6AC76E7A-F77D-4461-8305-C53C64953C6D}" srcOrd="0" destOrd="0" presId="urn:microsoft.com/office/officeart/2005/8/layout/orgChart1"/>
    <dgm:cxn modelId="{3EBAAA6C-CCA7-4FF2-92D5-710DACDFFB28}" type="presOf" srcId="{2EBAD029-D7C8-4972-B670-892F9C4A59A1}" destId="{FE8EAEB4-59CD-4EE6-8968-34DAA0A2F5B0}" srcOrd="0" destOrd="0" presId="urn:microsoft.com/office/officeart/2005/8/layout/orgChart1"/>
    <dgm:cxn modelId="{0EAB6E50-FB03-4A0D-9905-4EF70F0CA3F9}" type="presOf" srcId="{877AD8CC-5EA2-4512-93B4-F7B85B760B29}" destId="{622F469A-31FB-4F49-B2B3-31748FDCC49C}" srcOrd="0" destOrd="0" presId="urn:microsoft.com/office/officeart/2005/8/layout/orgChart1"/>
    <dgm:cxn modelId="{81812D55-DE7B-4654-8AD5-DB797E362779}" srcId="{8A70EB84-4D0F-415D-80CD-197E98541F73}" destId="{36234583-AB5D-4669-93E7-ECBEE64E4836}" srcOrd="0" destOrd="0" parTransId="{1B698683-0472-4C50-9DF7-801A705F2B8A}" sibTransId="{FEF83283-0DBD-4446-92EE-9F29843E7B1A}"/>
    <dgm:cxn modelId="{8B3F4A7C-5ABB-4454-B7FE-564F2E68F90A}" type="presOf" srcId="{A987F3E8-EAFC-4472-A6A1-8D205A0C36E8}" destId="{7173692F-F52A-4513-804B-2FBD204C25DD}" srcOrd="0" destOrd="0" presId="urn:microsoft.com/office/officeart/2005/8/layout/orgChart1"/>
    <dgm:cxn modelId="{08657A82-431A-42AB-9A2D-E7DEC33F1D50}" type="presOf" srcId="{45220075-218B-437A-BBAF-0813EC43E487}" destId="{DE8620CD-D3AA-441D-B50C-89AB7515DDB2}" srcOrd="1" destOrd="0" presId="urn:microsoft.com/office/officeart/2005/8/layout/orgChart1"/>
    <dgm:cxn modelId="{F88A9782-E84F-45C1-9D4E-0B80D6E3361F}" type="presOf" srcId="{CE58CDAE-908E-467F-9303-5D3AD5FE4074}" destId="{5EFFDF9D-400D-4AE3-A981-621BEF9BFF34}" srcOrd="0" destOrd="0" presId="urn:microsoft.com/office/officeart/2005/8/layout/orgChart1"/>
    <dgm:cxn modelId="{A83D5985-8D1C-4B92-8BD0-6BBBEEB70ACE}" srcId="{36234583-AB5D-4669-93E7-ECBEE64E4836}" destId="{B99C7644-7E5C-4074-9D42-7BB9FA50FD9E}" srcOrd="4" destOrd="0" parTransId="{DD5CEE65-73AE-41D2-90E7-796D0984F2FD}" sibTransId="{51F24CB8-BFA5-4527-BBFD-4CDA2871580A}"/>
    <dgm:cxn modelId="{25DACB8E-E973-4BD3-A6F6-C7449C292787}" type="presOf" srcId="{8A70EB84-4D0F-415D-80CD-197E98541F73}" destId="{F66BDDF1-9688-4791-98D6-27EDD080724C}" srcOrd="0" destOrd="0" presId="urn:microsoft.com/office/officeart/2005/8/layout/orgChart1"/>
    <dgm:cxn modelId="{B1C6229F-F832-4F0F-9ADB-03614BA7DF29}" type="presOf" srcId="{F42102CF-2BBF-4EC8-8011-2AE46C5659A1}" destId="{0656C5C2-8EF1-40C9-ABFB-F3177BF4FB62}" srcOrd="1" destOrd="0" presId="urn:microsoft.com/office/officeart/2005/8/layout/orgChart1"/>
    <dgm:cxn modelId="{5E3CF0A1-3311-4934-8BBC-D0A81BABBC07}" srcId="{36234583-AB5D-4669-93E7-ECBEE64E4836}" destId="{CE58CDAE-908E-467F-9303-5D3AD5FE4074}" srcOrd="1" destOrd="0" parTransId="{2EBAD029-D7C8-4972-B670-892F9C4A59A1}" sibTransId="{7C5FFAF7-AB15-4CD9-9AAC-BE901E5BCF36}"/>
    <dgm:cxn modelId="{9703F2C0-0C7E-4AC1-B67A-27C9CDBB3FBB}" type="presOf" srcId="{A987F3E8-EAFC-4472-A6A1-8D205A0C36E8}" destId="{31DC2695-1434-428E-8B99-36A313066DF6}" srcOrd="1" destOrd="0" presId="urn:microsoft.com/office/officeart/2005/8/layout/orgChart1"/>
    <dgm:cxn modelId="{E05476DB-8BBF-40AA-838E-5F256DF21A13}" type="presOf" srcId="{B99C7644-7E5C-4074-9D42-7BB9FA50FD9E}" destId="{77DBDF84-E206-4D6D-BB9E-F80CBC93C42F}" srcOrd="0" destOrd="0" presId="urn:microsoft.com/office/officeart/2005/8/layout/orgChart1"/>
    <dgm:cxn modelId="{AC1BE7E9-4DA9-443D-A80A-6CB9C7AE2C4C}" type="presOf" srcId="{45220075-218B-437A-BBAF-0813EC43E487}" destId="{ABF766E4-C115-48B3-AC49-8BE8D977F952}" srcOrd="0" destOrd="0" presId="urn:microsoft.com/office/officeart/2005/8/layout/orgChart1"/>
    <dgm:cxn modelId="{5014E7F2-B002-41E2-955B-2CDA07247E2A}" type="presOf" srcId="{EB3713A5-478F-4140-B0CD-1A5865A9E469}" destId="{E4E0DEF9-F6D5-4234-8F67-7C90C872F2BA}" srcOrd="0" destOrd="0" presId="urn:microsoft.com/office/officeart/2005/8/layout/orgChart1"/>
    <dgm:cxn modelId="{3715DBFE-91C2-4813-80D3-AEEC177412E4}" srcId="{36234583-AB5D-4669-93E7-ECBEE64E4836}" destId="{A987F3E8-EAFC-4472-A6A1-8D205A0C36E8}" srcOrd="3" destOrd="0" parTransId="{D7A258EA-0A89-4F4F-8A6F-ABD1860D04FE}" sibTransId="{EDDA62EC-1E7C-4D84-A0C1-C56DCE48E9C8}"/>
    <dgm:cxn modelId="{7D3A09B0-4910-49E0-B14E-C872EB578220}" type="presParOf" srcId="{F66BDDF1-9688-4791-98D6-27EDD080724C}" destId="{623A1636-41A7-4251-99C0-D651F00BE62F}" srcOrd="0" destOrd="0" presId="urn:microsoft.com/office/officeart/2005/8/layout/orgChart1"/>
    <dgm:cxn modelId="{A6F8DA26-BD4B-42B6-86E2-B2ACFEF30F7F}" type="presParOf" srcId="{623A1636-41A7-4251-99C0-D651F00BE62F}" destId="{CE06DB1B-B2B9-4289-B206-C34530C81377}" srcOrd="0" destOrd="0" presId="urn:microsoft.com/office/officeart/2005/8/layout/orgChart1"/>
    <dgm:cxn modelId="{024361F0-B862-4764-9A8D-E5DF0D2DD8C7}" type="presParOf" srcId="{CE06DB1B-B2B9-4289-B206-C34530C81377}" destId="{AD6CC2D2-8C5E-4B99-A49A-7316CB9449A3}" srcOrd="0" destOrd="0" presId="urn:microsoft.com/office/officeart/2005/8/layout/orgChart1"/>
    <dgm:cxn modelId="{533028F3-D38D-4AF8-A36F-A6DB246108DF}" type="presParOf" srcId="{CE06DB1B-B2B9-4289-B206-C34530C81377}" destId="{EBDE85DB-03EA-44BF-9527-6804DA1BC884}" srcOrd="1" destOrd="0" presId="urn:microsoft.com/office/officeart/2005/8/layout/orgChart1"/>
    <dgm:cxn modelId="{31A455F7-D11D-4347-9404-6439EB08902D}" type="presParOf" srcId="{623A1636-41A7-4251-99C0-D651F00BE62F}" destId="{8E1168C2-365E-4657-8780-C58F53AA68D9}" srcOrd="1" destOrd="0" presId="urn:microsoft.com/office/officeart/2005/8/layout/orgChart1"/>
    <dgm:cxn modelId="{7885CD28-8AFC-45C8-A97A-C61187BD65D6}" type="presParOf" srcId="{8E1168C2-365E-4657-8780-C58F53AA68D9}" destId="{622F469A-31FB-4F49-B2B3-31748FDCC49C}" srcOrd="0" destOrd="0" presId="urn:microsoft.com/office/officeart/2005/8/layout/orgChart1"/>
    <dgm:cxn modelId="{CC328626-757E-42BB-84AB-685EC1B5A5B9}" type="presParOf" srcId="{8E1168C2-365E-4657-8780-C58F53AA68D9}" destId="{4A72C245-5B8A-439C-90CF-CFB599432C61}" srcOrd="1" destOrd="0" presId="urn:microsoft.com/office/officeart/2005/8/layout/orgChart1"/>
    <dgm:cxn modelId="{80A98A01-3250-4B28-BB01-C5815E4F7FDF}" type="presParOf" srcId="{4A72C245-5B8A-439C-90CF-CFB599432C61}" destId="{B404562B-C0DC-4982-ACB1-534D6B2B0046}" srcOrd="0" destOrd="0" presId="urn:microsoft.com/office/officeart/2005/8/layout/orgChart1"/>
    <dgm:cxn modelId="{74019A4C-1852-4477-8382-3C85C99287F0}" type="presParOf" srcId="{B404562B-C0DC-4982-ACB1-534D6B2B0046}" destId="{ABF766E4-C115-48B3-AC49-8BE8D977F952}" srcOrd="0" destOrd="0" presId="urn:microsoft.com/office/officeart/2005/8/layout/orgChart1"/>
    <dgm:cxn modelId="{41E99722-5EC9-4320-AE10-732CF3E2A7D2}" type="presParOf" srcId="{B404562B-C0DC-4982-ACB1-534D6B2B0046}" destId="{DE8620CD-D3AA-441D-B50C-89AB7515DDB2}" srcOrd="1" destOrd="0" presId="urn:microsoft.com/office/officeart/2005/8/layout/orgChart1"/>
    <dgm:cxn modelId="{0B6B42E5-1614-4875-8178-8A1B904BC14D}" type="presParOf" srcId="{4A72C245-5B8A-439C-90CF-CFB599432C61}" destId="{1D3D4AEA-EB2D-455B-A5EB-EAFCEEEF5649}" srcOrd="1" destOrd="0" presId="urn:microsoft.com/office/officeart/2005/8/layout/orgChart1"/>
    <dgm:cxn modelId="{F1486A4E-5837-49E5-806A-13FFF003068D}" type="presParOf" srcId="{4A72C245-5B8A-439C-90CF-CFB599432C61}" destId="{B7887673-766B-44D7-B151-1B12CF5D5490}" srcOrd="2" destOrd="0" presId="urn:microsoft.com/office/officeart/2005/8/layout/orgChart1"/>
    <dgm:cxn modelId="{913FE611-E6E8-499B-9466-279CA01CEABC}" type="presParOf" srcId="{8E1168C2-365E-4657-8780-C58F53AA68D9}" destId="{FE8EAEB4-59CD-4EE6-8968-34DAA0A2F5B0}" srcOrd="2" destOrd="0" presId="urn:microsoft.com/office/officeart/2005/8/layout/orgChart1"/>
    <dgm:cxn modelId="{28BFCCB7-B47E-4181-95E1-52176DDA8B51}" type="presParOf" srcId="{8E1168C2-365E-4657-8780-C58F53AA68D9}" destId="{7D1FEACD-CCF8-4700-84F7-6D043949FB2C}" srcOrd="3" destOrd="0" presId="urn:microsoft.com/office/officeart/2005/8/layout/orgChart1"/>
    <dgm:cxn modelId="{929B07AE-D60A-4C04-B6B5-75E0865E73CB}" type="presParOf" srcId="{7D1FEACD-CCF8-4700-84F7-6D043949FB2C}" destId="{9707DAD1-197D-495D-B00C-7EFA0A3477D9}" srcOrd="0" destOrd="0" presId="urn:microsoft.com/office/officeart/2005/8/layout/orgChart1"/>
    <dgm:cxn modelId="{28A728B4-CD36-435F-9490-5773A1C05B90}" type="presParOf" srcId="{9707DAD1-197D-495D-B00C-7EFA0A3477D9}" destId="{5EFFDF9D-400D-4AE3-A981-621BEF9BFF34}" srcOrd="0" destOrd="0" presId="urn:microsoft.com/office/officeart/2005/8/layout/orgChart1"/>
    <dgm:cxn modelId="{1C0186E7-73C5-42CA-A978-A8E41B0E0296}" type="presParOf" srcId="{9707DAD1-197D-495D-B00C-7EFA0A3477D9}" destId="{C4139EBE-BA49-4FD2-80AD-FE656445CB18}" srcOrd="1" destOrd="0" presId="urn:microsoft.com/office/officeart/2005/8/layout/orgChart1"/>
    <dgm:cxn modelId="{556C7FE4-0F18-4358-B782-20314B211111}" type="presParOf" srcId="{7D1FEACD-CCF8-4700-84F7-6D043949FB2C}" destId="{D8122085-285B-4758-A874-81826063112F}" srcOrd="1" destOrd="0" presId="urn:microsoft.com/office/officeart/2005/8/layout/orgChart1"/>
    <dgm:cxn modelId="{0F9EC2D7-2CB6-4999-AA53-5E92BC738AB2}" type="presParOf" srcId="{7D1FEACD-CCF8-4700-84F7-6D043949FB2C}" destId="{5B1FB823-DB08-4586-8832-EE3A31AFBBFE}" srcOrd="2" destOrd="0" presId="urn:microsoft.com/office/officeart/2005/8/layout/orgChart1"/>
    <dgm:cxn modelId="{AE084350-C043-477B-8088-41D45EBE23E9}" type="presParOf" srcId="{8E1168C2-365E-4657-8780-C58F53AA68D9}" destId="{5F6FAE6F-CB16-4EC2-9DB7-AC42049C39FB}" srcOrd="4" destOrd="0" presId="urn:microsoft.com/office/officeart/2005/8/layout/orgChart1"/>
    <dgm:cxn modelId="{6D55411D-B210-4498-AA6D-B23EFD027D9D}" type="presParOf" srcId="{8E1168C2-365E-4657-8780-C58F53AA68D9}" destId="{3BC55B74-1CAA-47F1-8280-AE54B827A8EB}" srcOrd="5" destOrd="0" presId="urn:microsoft.com/office/officeart/2005/8/layout/orgChart1"/>
    <dgm:cxn modelId="{14384BA1-A583-4AD5-AD3A-907FFB410225}" type="presParOf" srcId="{3BC55B74-1CAA-47F1-8280-AE54B827A8EB}" destId="{376D981A-BB1D-4B70-BEF4-FB957C0E0999}" srcOrd="0" destOrd="0" presId="urn:microsoft.com/office/officeart/2005/8/layout/orgChart1"/>
    <dgm:cxn modelId="{54232D35-F4A4-4DF6-A6B9-065FFABA4591}" type="presParOf" srcId="{376D981A-BB1D-4B70-BEF4-FB957C0E0999}" destId="{7900B192-2ED8-4B71-8C20-0BB4A410F879}" srcOrd="0" destOrd="0" presId="urn:microsoft.com/office/officeart/2005/8/layout/orgChart1"/>
    <dgm:cxn modelId="{8DCA50AA-612E-4156-BB30-E705EE447F60}" type="presParOf" srcId="{376D981A-BB1D-4B70-BEF4-FB957C0E0999}" destId="{0656C5C2-8EF1-40C9-ABFB-F3177BF4FB62}" srcOrd="1" destOrd="0" presId="urn:microsoft.com/office/officeart/2005/8/layout/orgChart1"/>
    <dgm:cxn modelId="{0052E26C-D69D-44F3-B151-D4FCD0D0D7BD}" type="presParOf" srcId="{3BC55B74-1CAA-47F1-8280-AE54B827A8EB}" destId="{0DCEE72E-3E46-4E96-AF57-AD647C35B509}" srcOrd="1" destOrd="0" presId="urn:microsoft.com/office/officeart/2005/8/layout/orgChart1"/>
    <dgm:cxn modelId="{891A34F1-251A-4DD2-8334-0C887EB5269C}" type="presParOf" srcId="{3BC55B74-1CAA-47F1-8280-AE54B827A8EB}" destId="{3C5CF5FB-03AD-4DD9-AB60-E06591DE2B32}" srcOrd="2" destOrd="0" presId="urn:microsoft.com/office/officeart/2005/8/layout/orgChart1"/>
    <dgm:cxn modelId="{A4793117-AD07-45D6-9474-9EE6101ACE96}" type="presParOf" srcId="{8E1168C2-365E-4657-8780-C58F53AA68D9}" destId="{6AC76E7A-F77D-4461-8305-C53C64953C6D}" srcOrd="6" destOrd="0" presId="urn:microsoft.com/office/officeart/2005/8/layout/orgChart1"/>
    <dgm:cxn modelId="{9011E6EE-8CFD-49B7-A156-6722B5A89725}" type="presParOf" srcId="{8E1168C2-365E-4657-8780-C58F53AA68D9}" destId="{8B0B6398-5189-44FC-B186-9E2611C3A20C}" srcOrd="7" destOrd="0" presId="urn:microsoft.com/office/officeart/2005/8/layout/orgChart1"/>
    <dgm:cxn modelId="{6D80824B-5A46-401D-AA6E-FA85EDCA7032}" type="presParOf" srcId="{8B0B6398-5189-44FC-B186-9E2611C3A20C}" destId="{C630F9DB-E66D-4F67-8064-02A6EA15B340}" srcOrd="0" destOrd="0" presId="urn:microsoft.com/office/officeart/2005/8/layout/orgChart1"/>
    <dgm:cxn modelId="{C1BC2330-6734-4E44-9F6F-0F50BE6C1EA2}" type="presParOf" srcId="{C630F9DB-E66D-4F67-8064-02A6EA15B340}" destId="{7173692F-F52A-4513-804B-2FBD204C25DD}" srcOrd="0" destOrd="0" presId="urn:microsoft.com/office/officeart/2005/8/layout/orgChart1"/>
    <dgm:cxn modelId="{C924323C-8031-4D1B-80FA-6CD4F32CFFAB}" type="presParOf" srcId="{C630F9DB-E66D-4F67-8064-02A6EA15B340}" destId="{31DC2695-1434-428E-8B99-36A313066DF6}" srcOrd="1" destOrd="0" presId="urn:microsoft.com/office/officeart/2005/8/layout/orgChart1"/>
    <dgm:cxn modelId="{61E0D47B-1167-45F1-8267-83E48D470CDC}" type="presParOf" srcId="{8B0B6398-5189-44FC-B186-9E2611C3A20C}" destId="{AF08BFD4-DC1E-4580-9601-5E63E4C61C83}" srcOrd="1" destOrd="0" presId="urn:microsoft.com/office/officeart/2005/8/layout/orgChart1"/>
    <dgm:cxn modelId="{4B16248A-06A5-44AF-927D-11B1451E353C}" type="presParOf" srcId="{8B0B6398-5189-44FC-B186-9E2611C3A20C}" destId="{B78ADE9D-CD94-4A41-B472-BE88DAA4A879}" srcOrd="2" destOrd="0" presId="urn:microsoft.com/office/officeart/2005/8/layout/orgChart1"/>
    <dgm:cxn modelId="{7ACBF67B-1762-4C2F-8AFD-422FA3D13DAF}" type="presParOf" srcId="{8E1168C2-365E-4657-8780-C58F53AA68D9}" destId="{B2375DDB-553E-43A8-925A-E59662AF00D1}" srcOrd="8" destOrd="0" presId="urn:microsoft.com/office/officeart/2005/8/layout/orgChart1"/>
    <dgm:cxn modelId="{F106F968-BAC1-4AD2-B26A-29B8303666F9}" type="presParOf" srcId="{8E1168C2-365E-4657-8780-C58F53AA68D9}" destId="{EA6736FD-965D-4669-9A31-AD62606E48AC}" srcOrd="9" destOrd="0" presId="urn:microsoft.com/office/officeart/2005/8/layout/orgChart1"/>
    <dgm:cxn modelId="{F0F96176-084F-4C04-ACF1-881CAFA07781}" type="presParOf" srcId="{EA6736FD-965D-4669-9A31-AD62606E48AC}" destId="{A281203F-0A63-49DF-8E09-ADB07504BAB5}" srcOrd="0" destOrd="0" presId="urn:microsoft.com/office/officeart/2005/8/layout/orgChart1"/>
    <dgm:cxn modelId="{6431119C-4D9F-4E20-AF00-193BD1932527}" type="presParOf" srcId="{A281203F-0A63-49DF-8E09-ADB07504BAB5}" destId="{77DBDF84-E206-4D6D-BB9E-F80CBC93C42F}" srcOrd="0" destOrd="0" presId="urn:microsoft.com/office/officeart/2005/8/layout/orgChart1"/>
    <dgm:cxn modelId="{BE9A06CB-C553-4C14-B484-71B96C13C8DF}" type="presParOf" srcId="{A281203F-0A63-49DF-8E09-ADB07504BAB5}" destId="{BAE53CD5-A959-4799-806F-143EFDDCCC37}" srcOrd="1" destOrd="0" presId="urn:microsoft.com/office/officeart/2005/8/layout/orgChart1"/>
    <dgm:cxn modelId="{21964B61-ED70-4951-BC58-8B68C34F5348}" type="presParOf" srcId="{EA6736FD-965D-4669-9A31-AD62606E48AC}" destId="{8C1EF87B-9B87-414B-9BDD-5447B154F0A0}" srcOrd="1" destOrd="0" presId="urn:microsoft.com/office/officeart/2005/8/layout/orgChart1"/>
    <dgm:cxn modelId="{CE4C2E07-CF7A-492F-8408-B1C683D0E006}" type="presParOf" srcId="{EA6736FD-965D-4669-9A31-AD62606E48AC}" destId="{36E439A0-7791-4216-BF52-EBECF929F70C}" srcOrd="2" destOrd="0" presId="urn:microsoft.com/office/officeart/2005/8/layout/orgChart1"/>
    <dgm:cxn modelId="{BA375632-8089-4D6D-BABC-B14EE3844CD5}" type="presParOf" srcId="{8E1168C2-365E-4657-8780-C58F53AA68D9}" destId="{E4E0DEF9-F6D5-4234-8F67-7C90C872F2BA}" srcOrd="10" destOrd="0" presId="urn:microsoft.com/office/officeart/2005/8/layout/orgChart1"/>
    <dgm:cxn modelId="{9F23F259-5BA2-48A9-A88F-DB538F29F98A}" type="presParOf" srcId="{8E1168C2-365E-4657-8780-C58F53AA68D9}" destId="{6CEE816E-4CF3-4A9B-9213-3B468ABD9A48}" srcOrd="11" destOrd="0" presId="urn:microsoft.com/office/officeart/2005/8/layout/orgChart1"/>
    <dgm:cxn modelId="{B9A47A65-D767-4DD9-AD37-9F69DF7ED2C5}" type="presParOf" srcId="{6CEE816E-4CF3-4A9B-9213-3B468ABD9A48}" destId="{98202C8E-DF16-43CB-8B7B-31616B3F0954}" srcOrd="0" destOrd="0" presId="urn:microsoft.com/office/officeart/2005/8/layout/orgChart1"/>
    <dgm:cxn modelId="{C9BD1E4F-E70D-481F-A089-EAE8B42D7306}" type="presParOf" srcId="{98202C8E-DF16-43CB-8B7B-31616B3F0954}" destId="{AE5A328A-0521-400E-A678-02607DF021D0}" srcOrd="0" destOrd="0" presId="urn:microsoft.com/office/officeart/2005/8/layout/orgChart1"/>
    <dgm:cxn modelId="{AB96A3D4-0B75-4782-BAD6-1543B8CB1BE1}" type="presParOf" srcId="{98202C8E-DF16-43CB-8B7B-31616B3F0954}" destId="{7678DAEE-C371-443E-BA24-2C5FCB09BC9B}" srcOrd="1" destOrd="0" presId="urn:microsoft.com/office/officeart/2005/8/layout/orgChart1"/>
    <dgm:cxn modelId="{52B5610E-B4BD-4A3D-AD93-95F1D7A00924}" type="presParOf" srcId="{6CEE816E-4CF3-4A9B-9213-3B468ABD9A48}" destId="{C7382F67-02E3-4D76-A173-5D055FA75FA1}" srcOrd="1" destOrd="0" presId="urn:microsoft.com/office/officeart/2005/8/layout/orgChart1"/>
    <dgm:cxn modelId="{C9BF4908-7784-42F8-A3E2-DEF2709623CF}" type="presParOf" srcId="{6CEE816E-4CF3-4A9B-9213-3B468ABD9A48}" destId="{6C6453ED-C8CC-47F7-AAC5-20CFC3982FED}" srcOrd="2" destOrd="0" presId="urn:microsoft.com/office/officeart/2005/8/layout/orgChart1"/>
    <dgm:cxn modelId="{4FA56E03-7BB0-4F4F-BEA2-DB70D6486C46}" type="presParOf" srcId="{623A1636-41A7-4251-99C0-D651F00BE62F}" destId="{35220A71-3ED2-45F4-881D-22BD3B3407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938FA3-D51B-4F20-A76E-F81564FA20D4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B02F072-EC67-46A4-B6F2-BAA06767BC5D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</a:t>
          </a:r>
          <a:r>
            <a:rPr lang="fr-FR" dirty="0"/>
            <a:t>Romain Roques</a:t>
          </a:r>
          <a:endParaRPr lang="fr-FR" b="0" i="0" u="none" strike="noStrike" cap="none" baseline="0" noProof="0" dirty="0"/>
        </a:p>
      </dgm:t>
    </dgm:pt>
    <dgm:pt modelId="{BF29D992-3998-49A5-8530-4E0C2C030C7D}" type="parTrans" cxnId="{A7E6756A-1E57-4E9E-B18E-10E10A54DF25}">
      <dgm:prSet/>
      <dgm:spPr/>
      <dgm:t>
        <a:bodyPr/>
        <a:lstStyle/>
        <a:p>
          <a:endParaRPr lang="fr-FR"/>
        </a:p>
      </dgm:t>
    </dgm:pt>
    <dgm:pt modelId="{3618B113-843D-4B6F-977A-F5D8B921FE75}" type="sibTrans" cxnId="{A7E6756A-1E57-4E9E-B18E-10E10A54DF25}">
      <dgm:prSet/>
      <dgm:spPr/>
      <dgm:t>
        <a:bodyPr/>
        <a:lstStyle/>
        <a:p>
          <a:endParaRPr lang="fr-FR"/>
        </a:p>
      </dgm:t>
    </dgm:pt>
    <dgm:pt modelId="{2370852F-F73F-4072-83C1-E52D306FADCF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Ingénieur </a:t>
          </a:r>
          <a:endParaRPr lang="fr-FR" dirty="0"/>
        </a:p>
      </dgm:t>
    </dgm:pt>
    <dgm:pt modelId="{A5F2D842-40F8-4E41-BEC6-9B3060348FBB}" type="parTrans" cxnId="{2DD1EF16-32F3-491C-B4B5-F4986C20A902}">
      <dgm:prSet/>
      <dgm:spPr/>
      <dgm:t>
        <a:bodyPr/>
        <a:lstStyle/>
        <a:p>
          <a:endParaRPr lang="fr-FR"/>
        </a:p>
      </dgm:t>
    </dgm:pt>
    <dgm:pt modelId="{E7B43220-1C2E-4E9D-BFCF-E59330D5F67C}" type="sibTrans" cxnId="{2DD1EF16-32F3-491C-B4B5-F4986C20A902}">
      <dgm:prSet/>
      <dgm:spPr/>
      <dgm:t>
        <a:bodyPr/>
        <a:lstStyle/>
        <a:p>
          <a:endParaRPr lang="fr-FR"/>
        </a:p>
      </dgm:t>
    </dgm:pt>
    <dgm:pt modelId="{02B76FE6-85BC-45A1-8E3C-C9962BC34DF6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4 ans d'expérience</a:t>
          </a:r>
          <a:r>
            <a:rPr lang="fr-FR" dirty="0"/>
            <a:t> </a:t>
          </a:r>
          <a:r>
            <a:rPr lang="fr-FR" dirty="0">
              <a:latin typeface="Calibri Light" panose="020F0302020204030204"/>
            </a:rPr>
            <a:t>en startup</a:t>
          </a:r>
          <a:endParaRPr lang="fr-FR" dirty="0"/>
        </a:p>
      </dgm:t>
    </dgm:pt>
    <dgm:pt modelId="{A3E17022-6A76-48FA-A3F8-0FE743590C62}" type="parTrans" cxnId="{A7D5DC74-1E5F-4D5F-B473-DE1EA4D58F67}">
      <dgm:prSet/>
      <dgm:spPr/>
      <dgm:t>
        <a:bodyPr/>
        <a:lstStyle/>
        <a:p>
          <a:endParaRPr lang="fr-FR"/>
        </a:p>
      </dgm:t>
    </dgm:pt>
    <dgm:pt modelId="{D4FB6DB1-D72C-4B90-849E-00B414E181F0}" type="sibTrans" cxnId="{A7D5DC74-1E5F-4D5F-B473-DE1EA4D58F67}">
      <dgm:prSet/>
      <dgm:spPr/>
      <dgm:t>
        <a:bodyPr/>
        <a:lstStyle/>
        <a:p>
          <a:endParaRPr lang="fr-FR"/>
        </a:p>
      </dgm:t>
    </dgm:pt>
    <dgm:pt modelId="{19D00A45-B85C-4A6B-94BB-89B839FB3CEC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</a:t>
          </a:r>
          <a:r>
            <a:rPr lang="fr-FR" dirty="0"/>
            <a:t>Adrien Roques</a:t>
          </a:r>
        </a:p>
      </dgm:t>
    </dgm:pt>
    <dgm:pt modelId="{22A029C5-1BE3-4C21-8A0B-1A15D088D2B6}" type="parTrans" cxnId="{9E78B24E-7E84-4DF7-85EF-E0F1A3746F2E}">
      <dgm:prSet/>
      <dgm:spPr/>
      <dgm:t>
        <a:bodyPr/>
        <a:lstStyle/>
        <a:p>
          <a:endParaRPr lang="fr-FR"/>
        </a:p>
      </dgm:t>
    </dgm:pt>
    <dgm:pt modelId="{1F867B9F-09FA-49F9-9C0C-683FE6E236BC}" type="sibTrans" cxnId="{9E78B24E-7E84-4DF7-85EF-E0F1A3746F2E}">
      <dgm:prSet/>
      <dgm:spPr/>
      <dgm:t>
        <a:bodyPr/>
        <a:lstStyle/>
        <a:p>
          <a:endParaRPr lang="fr-FR"/>
        </a:p>
      </dgm:t>
    </dgm:pt>
    <dgm:pt modelId="{CDEA91C5-D8B6-4477-9868-07D26749229C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2 ans d'expérience</a:t>
          </a:r>
          <a:r>
            <a:rPr lang="fr-FR" dirty="0"/>
            <a:t> </a:t>
          </a:r>
          <a:r>
            <a:rPr lang="fr-FR" dirty="0">
              <a:latin typeface="Calibri Light" panose="020F0302020204030204"/>
            </a:rPr>
            <a:t>en dev logiciel</a:t>
          </a:r>
          <a:endParaRPr lang="fr-FR" dirty="0"/>
        </a:p>
      </dgm:t>
    </dgm:pt>
    <dgm:pt modelId="{33DE8E29-DD7F-4AAF-B607-CC937F60D72E}" type="parTrans" cxnId="{37C55A14-7EA6-46E1-A7A3-09D9C0367C7F}">
      <dgm:prSet/>
      <dgm:spPr/>
      <dgm:t>
        <a:bodyPr/>
        <a:lstStyle/>
        <a:p>
          <a:endParaRPr lang="fr-FR"/>
        </a:p>
      </dgm:t>
    </dgm:pt>
    <dgm:pt modelId="{D2B20024-5A41-40BF-8FAD-CAC6E642A836}" type="sibTrans" cxnId="{37C55A14-7EA6-46E1-A7A3-09D9C0367C7F}">
      <dgm:prSet/>
      <dgm:spPr/>
      <dgm:t>
        <a:bodyPr/>
        <a:lstStyle/>
        <a:p>
          <a:endParaRPr lang="fr-FR"/>
        </a:p>
      </dgm:t>
    </dgm:pt>
    <dgm:pt modelId="{63974101-BD43-447E-B659-F7EC87C747F5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</a:t>
          </a:r>
          <a:r>
            <a:rPr lang="fr-FR" dirty="0"/>
            <a:t>Maxime Roques</a:t>
          </a:r>
        </a:p>
      </dgm:t>
    </dgm:pt>
    <dgm:pt modelId="{627F61B7-1033-4A46-BFC5-80116ACA2DD3}" type="parTrans" cxnId="{7A74895B-D2B7-4424-B594-261D3473665D}">
      <dgm:prSet/>
      <dgm:spPr/>
      <dgm:t>
        <a:bodyPr/>
        <a:lstStyle/>
        <a:p>
          <a:endParaRPr lang="fr-FR"/>
        </a:p>
      </dgm:t>
    </dgm:pt>
    <dgm:pt modelId="{F18D13C5-C2A1-423E-99C6-44E21DA7DB57}" type="sibTrans" cxnId="{7A74895B-D2B7-4424-B594-261D3473665D}">
      <dgm:prSet/>
      <dgm:spPr/>
      <dgm:t>
        <a:bodyPr/>
        <a:lstStyle/>
        <a:p>
          <a:endParaRPr lang="fr-FR"/>
        </a:p>
      </dgm:t>
    </dgm:pt>
    <dgm:pt modelId="{D467443B-5A33-4B11-8ECD-9F84C171BDC2}">
      <dgm:prSet phldr="0"/>
      <dgm:spPr/>
      <dgm:t>
        <a:bodyPr/>
        <a:lstStyle/>
        <a:p>
          <a:pPr rtl="0"/>
          <a:r>
            <a:rPr lang="fr-FR" dirty="0"/>
            <a:t>Thomas benetti</a:t>
          </a:r>
        </a:p>
      </dgm:t>
    </dgm:pt>
    <dgm:pt modelId="{15747DE3-35ED-4193-9B6B-CB1B1E6D43A9}" type="parTrans" cxnId="{5F952678-CA38-470A-A471-700070B106FC}">
      <dgm:prSet/>
      <dgm:spPr/>
    </dgm:pt>
    <dgm:pt modelId="{9269907F-7428-47CB-87CE-BA5038EF2F64}" type="sibTrans" cxnId="{5F952678-CA38-470A-A471-700070B106FC}">
      <dgm:prSet/>
      <dgm:spPr/>
    </dgm:pt>
    <dgm:pt modelId="{3AC5081B-3584-4500-A312-CE2A16D27323}">
      <dgm:prSet phldr="0"/>
      <dgm:spPr/>
      <dgm:t>
        <a:bodyPr/>
        <a:lstStyle/>
        <a:p>
          <a:r>
            <a:rPr lang="fr-FR" dirty="0"/>
            <a:t>Victor Chamontin </a:t>
          </a:r>
        </a:p>
      </dgm:t>
    </dgm:pt>
    <dgm:pt modelId="{A1B557D9-A956-45C2-AF97-26CD6A83A4C8}" type="parTrans" cxnId="{99DBD652-1FCF-4D9F-8524-EA19E018DFB9}">
      <dgm:prSet/>
      <dgm:spPr/>
    </dgm:pt>
    <dgm:pt modelId="{7632C7E5-8C6B-4719-9995-8724EF64F3F4}" type="sibTrans" cxnId="{99DBD652-1FCF-4D9F-8524-EA19E018DFB9}">
      <dgm:prSet/>
      <dgm:spPr/>
    </dgm:pt>
    <dgm:pt modelId="{F0AC3D65-124F-459C-AA0B-D4957B16B518}">
      <dgm:prSet phldr="0"/>
      <dgm:spPr/>
      <dgm:t>
        <a:bodyPr/>
        <a:lstStyle/>
        <a:p>
          <a:pPr rtl="0"/>
          <a:r>
            <a:rPr lang="fr-FR" dirty="0"/>
            <a:t>Rafael Cecotti </a:t>
          </a:r>
        </a:p>
      </dgm:t>
    </dgm:pt>
    <dgm:pt modelId="{AE9A4613-B872-4B0E-97CA-D364034387F6}" type="parTrans" cxnId="{CFA35468-987C-4566-9DD7-3B17FC7B8B64}">
      <dgm:prSet/>
      <dgm:spPr/>
    </dgm:pt>
    <dgm:pt modelId="{9BA7EE55-47F9-4F80-B530-70DCBD62D143}" type="sibTrans" cxnId="{CFA35468-987C-4566-9DD7-3B17FC7B8B64}">
      <dgm:prSet/>
      <dgm:spPr/>
    </dgm:pt>
    <dgm:pt modelId="{A96A97C2-1098-447E-866D-757656DF8F8F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Inégnieur logiciel</a:t>
          </a:r>
          <a:endParaRPr lang="fr-FR" dirty="0"/>
        </a:p>
      </dgm:t>
    </dgm:pt>
    <dgm:pt modelId="{29374C10-6C47-444E-A37D-AABC877EBE10}" type="parTrans" cxnId="{EF7AE5BF-E9F1-487F-B419-D180F91F8B3B}">
      <dgm:prSet/>
      <dgm:spPr/>
    </dgm:pt>
    <dgm:pt modelId="{9821A5F8-05A4-4498-B5B5-715F13293EFA}" type="sibTrans" cxnId="{EF7AE5BF-E9F1-487F-B419-D180F91F8B3B}">
      <dgm:prSet/>
      <dgm:spPr/>
    </dgm:pt>
    <dgm:pt modelId="{643003BC-72C8-4F9D-A6E5-D2A62656621A}">
      <dgm:prSet phldr="0"/>
      <dgm:spPr/>
      <dgm:t>
        <a:bodyPr/>
        <a:lstStyle/>
        <a:p>
          <a:r>
            <a:rPr lang="fr-FR" dirty="0">
              <a:latin typeface="Calibri Light" panose="020F0302020204030204"/>
            </a:rPr>
            <a:t>Analyste financier</a:t>
          </a:r>
          <a:endParaRPr lang="fr-FR" dirty="0"/>
        </a:p>
      </dgm:t>
    </dgm:pt>
    <dgm:pt modelId="{FA3FA100-146A-4B4D-A934-64C11B8B6797}" type="parTrans" cxnId="{B3CC541F-73AC-4EAD-B02D-71F8DFA8E6C6}">
      <dgm:prSet/>
      <dgm:spPr/>
    </dgm:pt>
    <dgm:pt modelId="{A4B5DC30-DAB4-4FB3-BB7A-797CE9F3AAE5}" type="sibTrans" cxnId="{B3CC541F-73AC-4EAD-B02D-71F8DFA8E6C6}">
      <dgm:prSet/>
      <dgm:spPr/>
    </dgm:pt>
    <dgm:pt modelId="{B0A9D2BE-9A4D-42CC-8274-853B82F30AA2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BAC+5</a:t>
          </a:r>
        </a:p>
      </dgm:t>
    </dgm:pt>
    <dgm:pt modelId="{E3D93F3E-C400-4BEA-9D88-A0FEA6AA146D}" type="parTrans" cxnId="{C0062C48-A3BF-41A4-99CD-A393018EB03E}">
      <dgm:prSet/>
      <dgm:spPr/>
    </dgm:pt>
    <dgm:pt modelId="{2C5D910E-4962-4FBC-9636-5CCE8095FC7F}" type="sibTrans" cxnId="{C0062C48-A3BF-41A4-99CD-A393018EB03E}">
      <dgm:prSet/>
      <dgm:spPr/>
    </dgm:pt>
    <dgm:pt modelId="{08FAF231-5377-4646-91E7-9FA7789805C6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BAC+3 informatique</a:t>
          </a:r>
        </a:p>
      </dgm:t>
    </dgm:pt>
    <dgm:pt modelId="{BE5EBD47-FA8E-4767-9FAF-6C3F7C61279B}" type="parTrans" cxnId="{3F433610-ADAF-4330-93A5-1DBB05C58D96}">
      <dgm:prSet/>
      <dgm:spPr/>
    </dgm:pt>
    <dgm:pt modelId="{4F65F0B7-ADF7-4E90-8878-A27451321767}" type="sibTrans" cxnId="{3F433610-ADAF-4330-93A5-1DBB05C58D96}">
      <dgm:prSet/>
      <dgm:spPr/>
    </dgm:pt>
    <dgm:pt modelId="{A88463C3-D25A-497E-8F6B-0D62A5E24A11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BAC+3 informatique</a:t>
          </a:r>
        </a:p>
      </dgm:t>
    </dgm:pt>
    <dgm:pt modelId="{10484045-C8E0-4EAE-A509-780F127118EF}" type="parTrans" cxnId="{392607BB-7708-43CA-BD60-C788DB948CBB}">
      <dgm:prSet/>
      <dgm:spPr/>
    </dgm:pt>
    <dgm:pt modelId="{E6689A60-04B4-4752-BB61-1E755A720AD5}" type="sibTrans" cxnId="{392607BB-7708-43CA-BD60-C788DB948CBB}">
      <dgm:prSet/>
      <dgm:spPr/>
    </dgm:pt>
    <dgm:pt modelId="{61997F74-FBE9-4FE7-BF6E-E9CA363D2534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2 ans d'expérience en dev logiciel</a:t>
          </a:r>
          <a:endParaRPr lang="fr-FR" dirty="0"/>
        </a:p>
      </dgm:t>
    </dgm:pt>
    <dgm:pt modelId="{746CB4DF-4F8A-4CDB-8EAC-B0956C045532}" type="parTrans" cxnId="{C727D478-C834-4081-A712-D7D8E6F31FE7}">
      <dgm:prSet/>
      <dgm:spPr/>
    </dgm:pt>
    <dgm:pt modelId="{24B1FF3D-9D13-47A9-BF87-4933B4DF885B}" type="sibTrans" cxnId="{C727D478-C834-4081-A712-D7D8E6F31FE7}">
      <dgm:prSet/>
      <dgm:spPr/>
    </dgm:pt>
    <dgm:pt modelId="{3327060C-436B-4319-96DD-7975859A9C32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Ingénieur logiciel</a:t>
          </a:r>
        </a:p>
      </dgm:t>
    </dgm:pt>
    <dgm:pt modelId="{847E42B7-470F-4019-9B4F-AE57298C9CAC}" type="parTrans" cxnId="{451B0BD2-D763-45BE-B2A0-D80C91072CDE}">
      <dgm:prSet/>
      <dgm:spPr/>
    </dgm:pt>
    <dgm:pt modelId="{65F683A9-0F3E-4261-A9BD-714A2DAB49C1}" type="sibTrans" cxnId="{451B0BD2-D763-45BE-B2A0-D80C91072CDE}">
      <dgm:prSet/>
      <dgm:spPr/>
    </dgm:pt>
    <dgm:pt modelId="{36BB11D3-DA12-41B4-BFBF-55D92653C5AF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2 ans d'expérience</a:t>
          </a:r>
          <a:r>
            <a:rPr lang="fr-FR" dirty="0"/>
            <a:t> </a:t>
          </a:r>
          <a:r>
            <a:rPr lang="fr-FR" dirty="0">
              <a:latin typeface="Calibri Light" panose="020F0302020204030204"/>
            </a:rPr>
            <a:t>en dev logiciel</a:t>
          </a:r>
        </a:p>
      </dgm:t>
    </dgm:pt>
    <dgm:pt modelId="{8CACD817-9057-4BCC-96BB-039E050FFE83}" type="parTrans" cxnId="{C8B7872C-8B5C-49F4-9644-148A0ABF69FD}">
      <dgm:prSet/>
      <dgm:spPr/>
    </dgm:pt>
    <dgm:pt modelId="{EE265A06-497F-43B4-91E7-943479E5C04D}" type="sibTrans" cxnId="{C8B7872C-8B5C-49F4-9644-148A0ABF69FD}">
      <dgm:prSet/>
      <dgm:spPr/>
    </dgm:pt>
    <dgm:pt modelId="{B0C70705-F6AC-4B0C-9CB3-52D512DACB46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100% d'activité</a:t>
          </a:r>
        </a:p>
      </dgm:t>
    </dgm:pt>
    <dgm:pt modelId="{6FC79420-3F10-45F6-9943-E3DB40D01DA1}" type="parTrans" cxnId="{653C3897-A389-4F2A-9AD5-EF6DED6FBC57}">
      <dgm:prSet/>
      <dgm:spPr/>
    </dgm:pt>
    <dgm:pt modelId="{A94B2D6C-A07F-4A0C-B282-83617515E01F}" type="sibTrans" cxnId="{653C3897-A389-4F2A-9AD5-EF6DED6FBC57}">
      <dgm:prSet/>
      <dgm:spPr/>
    </dgm:pt>
    <dgm:pt modelId="{BDFA29B4-9C95-49D8-904E-FD858279E617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30</a:t>
          </a:r>
          <a:r>
            <a:rPr lang="fr-FR" dirty="0"/>
            <a:t>% d'activité</a:t>
          </a:r>
          <a:endParaRPr lang="fr-FR" dirty="0">
            <a:latin typeface="Calibri Light" panose="020F0302020204030204"/>
          </a:endParaRPr>
        </a:p>
      </dgm:t>
    </dgm:pt>
    <dgm:pt modelId="{FA5B127A-B5AF-4053-937C-BDD4986784CD}" type="parTrans" cxnId="{C7BD0FAC-EDDD-4554-9A36-1BF77847FC4E}">
      <dgm:prSet/>
      <dgm:spPr/>
    </dgm:pt>
    <dgm:pt modelId="{6803B2C0-B578-47C0-8E05-D765B1DE7DC0}" type="sibTrans" cxnId="{C7BD0FAC-EDDD-4554-9A36-1BF77847FC4E}">
      <dgm:prSet/>
      <dgm:spPr/>
    </dgm:pt>
    <dgm:pt modelId="{BF4D6D84-D5CD-4C5C-9D65-BA8D6659444B}">
      <dgm:prSet phldr="0"/>
      <dgm:spPr/>
      <dgm:t>
        <a:bodyPr/>
        <a:lstStyle/>
        <a:p>
          <a:r>
            <a:rPr lang="fr-FR" dirty="0"/>
            <a:t> 20% d'activité</a:t>
          </a:r>
        </a:p>
      </dgm:t>
    </dgm:pt>
    <dgm:pt modelId="{EF9F9084-E0B4-45F3-821C-CAC8348E6B8A}" type="parTrans" cxnId="{16136A99-F2DA-4FAD-AF9A-A5656626882E}">
      <dgm:prSet/>
      <dgm:spPr/>
    </dgm:pt>
    <dgm:pt modelId="{D42D76BC-CB37-40F5-9456-62B2E8C05436}" type="sibTrans" cxnId="{16136A99-F2DA-4FAD-AF9A-A5656626882E}">
      <dgm:prSet/>
      <dgm:spPr/>
    </dgm:pt>
    <dgm:pt modelId="{94717A65-2A0A-43AB-BE0F-6A01260418E6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20</a:t>
          </a:r>
          <a:r>
            <a:rPr lang="fr-FR" dirty="0"/>
            <a:t>% d'activité</a:t>
          </a:r>
          <a:endParaRPr lang="fr-FR" dirty="0">
            <a:latin typeface="Calibri Light" panose="020F0302020204030204"/>
          </a:endParaRPr>
        </a:p>
      </dgm:t>
    </dgm:pt>
    <dgm:pt modelId="{32D6BC63-049A-407E-944E-FA521DEBFF1A}" type="parTrans" cxnId="{393D5466-708D-4955-95F4-EA2C7FB9514B}">
      <dgm:prSet/>
      <dgm:spPr/>
    </dgm:pt>
    <dgm:pt modelId="{72ABC7CF-E85D-4E71-BC5B-696650F67860}" type="sibTrans" cxnId="{393D5466-708D-4955-95F4-EA2C7FB9514B}">
      <dgm:prSet/>
      <dgm:spPr/>
    </dgm:pt>
    <dgm:pt modelId="{D0D12FAB-32E0-48D4-9EA5-16A9DC1D498C}">
      <dgm:prSet phldr="0"/>
      <dgm:spPr/>
      <dgm:t>
        <a:bodyPr/>
        <a:lstStyle/>
        <a:p>
          <a:pPr rtl="0"/>
          <a:r>
            <a:rPr lang="fr-FR" dirty="0"/>
            <a:t> </a:t>
          </a:r>
          <a:r>
            <a:rPr lang="fr-FR" dirty="0">
              <a:latin typeface="Calibri Light" panose="020F0302020204030204"/>
            </a:rPr>
            <a:t>20</a:t>
          </a:r>
          <a:r>
            <a:rPr lang="fr-FR" dirty="0"/>
            <a:t>% d'activité</a:t>
          </a:r>
        </a:p>
      </dgm:t>
    </dgm:pt>
    <dgm:pt modelId="{66653970-8E99-4DA4-8792-C48FB2657932}" type="parTrans" cxnId="{BEC1A160-3F62-47C2-93E4-E161F4ED87D8}">
      <dgm:prSet/>
      <dgm:spPr/>
    </dgm:pt>
    <dgm:pt modelId="{EE67487B-E140-406B-9A47-9004C4B18E40}" type="sibTrans" cxnId="{BEC1A160-3F62-47C2-93E4-E161F4ED87D8}">
      <dgm:prSet/>
      <dgm:spPr/>
    </dgm:pt>
    <dgm:pt modelId="{C620FF7A-54A5-4107-A59F-F8AD739684FA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30</a:t>
          </a:r>
          <a:r>
            <a:rPr lang="fr-FR" dirty="0"/>
            <a:t>% d'activité</a:t>
          </a:r>
          <a:endParaRPr lang="fr-FR" dirty="0">
            <a:latin typeface="Calibri Light" panose="020F0302020204030204"/>
          </a:endParaRPr>
        </a:p>
      </dgm:t>
    </dgm:pt>
    <dgm:pt modelId="{F96985E0-68D2-43CC-9A2A-44B85E5B758F}" type="parTrans" cxnId="{0483860D-602C-46B1-9F5C-51B42172987B}">
      <dgm:prSet/>
      <dgm:spPr/>
    </dgm:pt>
    <dgm:pt modelId="{8883B6ED-2695-4EA7-910C-6781A566A5B6}" type="sibTrans" cxnId="{0483860D-602C-46B1-9F5C-51B42172987B}">
      <dgm:prSet/>
      <dgm:spPr/>
    </dgm:pt>
    <dgm:pt modelId="{2CEC343F-D742-40E8-9FF2-3972BA4E3C0A}" type="pres">
      <dgm:prSet presAssocID="{35938FA3-D51B-4F20-A76E-F81564FA20D4}" presName="Name0" presStyleCnt="0">
        <dgm:presLayoutVars>
          <dgm:dir/>
          <dgm:animLvl val="lvl"/>
          <dgm:resizeHandles val="exact"/>
        </dgm:presLayoutVars>
      </dgm:prSet>
      <dgm:spPr/>
    </dgm:pt>
    <dgm:pt modelId="{FC265BF9-0313-428B-AFD2-55B8082DF271}" type="pres">
      <dgm:prSet presAssocID="{6B02F072-EC67-46A4-B6F2-BAA06767BC5D}" presName="composite" presStyleCnt="0"/>
      <dgm:spPr/>
    </dgm:pt>
    <dgm:pt modelId="{ADC0988A-539B-4D69-8493-DAE4CEF264AE}" type="pres">
      <dgm:prSet presAssocID="{6B02F072-EC67-46A4-B6F2-BAA06767BC5D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AD4000EA-C6FE-4727-9D9E-7EF80D05ED4B}" type="pres">
      <dgm:prSet presAssocID="{6B02F072-EC67-46A4-B6F2-BAA06767BC5D}" presName="desTx" presStyleLbl="alignAccFollowNode1" presStyleIdx="0" presStyleCnt="6">
        <dgm:presLayoutVars>
          <dgm:bulletEnabled val="1"/>
        </dgm:presLayoutVars>
      </dgm:prSet>
      <dgm:spPr/>
    </dgm:pt>
    <dgm:pt modelId="{DC9D6D8F-355F-4E2B-A60F-40ABCA12E43F}" type="pres">
      <dgm:prSet presAssocID="{3618B113-843D-4B6F-977A-F5D8B921FE75}" presName="space" presStyleCnt="0"/>
      <dgm:spPr/>
    </dgm:pt>
    <dgm:pt modelId="{921B86BC-FED9-468B-AD61-0881C382421B}" type="pres">
      <dgm:prSet presAssocID="{19D00A45-B85C-4A6B-94BB-89B839FB3CEC}" presName="composite" presStyleCnt="0"/>
      <dgm:spPr/>
    </dgm:pt>
    <dgm:pt modelId="{C12717FA-BEA9-47F3-8274-20AEE80EB62E}" type="pres">
      <dgm:prSet presAssocID="{19D00A45-B85C-4A6B-94BB-89B839FB3CEC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E8B9DD24-930C-4525-9906-0215204F7AC0}" type="pres">
      <dgm:prSet presAssocID="{19D00A45-B85C-4A6B-94BB-89B839FB3CEC}" presName="desTx" presStyleLbl="alignAccFollowNode1" presStyleIdx="1" presStyleCnt="6">
        <dgm:presLayoutVars>
          <dgm:bulletEnabled val="1"/>
        </dgm:presLayoutVars>
      </dgm:prSet>
      <dgm:spPr/>
    </dgm:pt>
    <dgm:pt modelId="{E65A9D67-1016-443B-92B9-B07B7E47F8C8}" type="pres">
      <dgm:prSet presAssocID="{1F867B9F-09FA-49F9-9C0C-683FE6E236BC}" presName="space" presStyleCnt="0"/>
      <dgm:spPr/>
    </dgm:pt>
    <dgm:pt modelId="{D684EDA8-2DF1-402F-AF7F-14B4D13C632F}" type="pres">
      <dgm:prSet presAssocID="{63974101-BD43-447E-B659-F7EC87C747F5}" presName="composite" presStyleCnt="0"/>
      <dgm:spPr/>
    </dgm:pt>
    <dgm:pt modelId="{8EBB89F5-92A7-4E9B-B382-E2BC8A649B9E}" type="pres">
      <dgm:prSet presAssocID="{63974101-BD43-447E-B659-F7EC87C747F5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42D78171-FE3A-438F-A875-26330CC86098}" type="pres">
      <dgm:prSet presAssocID="{63974101-BD43-447E-B659-F7EC87C747F5}" presName="desTx" presStyleLbl="alignAccFollowNode1" presStyleIdx="2" presStyleCnt="6">
        <dgm:presLayoutVars>
          <dgm:bulletEnabled val="1"/>
        </dgm:presLayoutVars>
      </dgm:prSet>
      <dgm:spPr/>
    </dgm:pt>
    <dgm:pt modelId="{C2BE0564-B8F2-459F-826F-636244DE1512}" type="pres">
      <dgm:prSet presAssocID="{F18D13C5-C2A1-423E-99C6-44E21DA7DB57}" presName="space" presStyleCnt="0"/>
      <dgm:spPr/>
    </dgm:pt>
    <dgm:pt modelId="{2A7387D9-A622-4803-8C73-B7D8E200CD17}" type="pres">
      <dgm:prSet presAssocID="{F0AC3D65-124F-459C-AA0B-D4957B16B518}" presName="composite" presStyleCnt="0"/>
      <dgm:spPr/>
    </dgm:pt>
    <dgm:pt modelId="{87A93243-8639-49CC-A523-0B2718EE8C9C}" type="pres">
      <dgm:prSet presAssocID="{F0AC3D65-124F-459C-AA0B-D4957B16B518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2A6C6DF-BAAD-4CF0-91A6-2D5DF11BA440}" type="pres">
      <dgm:prSet presAssocID="{F0AC3D65-124F-459C-AA0B-D4957B16B518}" presName="desTx" presStyleLbl="alignAccFollowNode1" presStyleIdx="3" presStyleCnt="6">
        <dgm:presLayoutVars>
          <dgm:bulletEnabled val="1"/>
        </dgm:presLayoutVars>
      </dgm:prSet>
      <dgm:spPr/>
    </dgm:pt>
    <dgm:pt modelId="{811849FE-4B1E-47CD-968C-6D0694ECDF1E}" type="pres">
      <dgm:prSet presAssocID="{9BA7EE55-47F9-4F80-B530-70DCBD62D143}" presName="space" presStyleCnt="0"/>
      <dgm:spPr/>
    </dgm:pt>
    <dgm:pt modelId="{6A1B06B8-E5CF-477A-A5B4-07FD785F78A6}" type="pres">
      <dgm:prSet presAssocID="{3AC5081B-3584-4500-A312-CE2A16D27323}" presName="composite" presStyleCnt="0"/>
      <dgm:spPr/>
    </dgm:pt>
    <dgm:pt modelId="{F7717CF0-FD65-466F-A7A8-B18CA67F7F03}" type="pres">
      <dgm:prSet presAssocID="{3AC5081B-3584-4500-A312-CE2A16D27323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F97C947-5A0E-491A-8D19-5488D12AE382}" type="pres">
      <dgm:prSet presAssocID="{3AC5081B-3584-4500-A312-CE2A16D27323}" presName="desTx" presStyleLbl="alignAccFollowNode1" presStyleIdx="4" presStyleCnt="6">
        <dgm:presLayoutVars>
          <dgm:bulletEnabled val="1"/>
        </dgm:presLayoutVars>
      </dgm:prSet>
      <dgm:spPr/>
    </dgm:pt>
    <dgm:pt modelId="{525E334E-96EB-4BCB-91EF-83975F39D16D}" type="pres">
      <dgm:prSet presAssocID="{7632C7E5-8C6B-4719-9995-8724EF64F3F4}" presName="space" presStyleCnt="0"/>
      <dgm:spPr/>
    </dgm:pt>
    <dgm:pt modelId="{213349B4-0CD7-4656-AE46-C540BE862044}" type="pres">
      <dgm:prSet presAssocID="{D467443B-5A33-4B11-8ECD-9F84C171BDC2}" presName="composite" presStyleCnt="0"/>
      <dgm:spPr/>
    </dgm:pt>
    <dgm:pt modelId="{76F885D5-955C-4005-A3EB-8293D0DE1B9D}" type="pres">
      <dgm:prSet presAssocID="{D467443B-5A33-4B11-8ECD-9F84C171BDC2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D3DAF44-3893-45BF-A0D3-D4F78B3B8823}" type="pres">
      <dgm:prSet presAssocID="{D467443B-5A33-4B11-8ECD-9F84C171BDC2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2CF4B30A-D261-4D4A-B54A-BC2C8962DE4C}" type="presOf" srcId="{CDEA91C5-D8B6-4477-9868-07D26749229C}" destId="{E8B9DD24-930C-4525-9906-0215204F7AC0}" srcOrd="0" destOrd="1" presId="urn:microsoft.com/office/officeart/2005/8/layout/hList1"/>
    <dgm:cxn modelId="{0483860D-602C-46B1-9F5C-51B42172987B}" srcId="{F0AC3D65-124F-459C-AA0B-D4957B16B518}" destId="{C620FF7A-54A5-4107-A59F-F8AD739684FA}" srcOrd="1" destOrd="0" parTransId="{F96985E0-68D2-43CC-9A2A-44B85E5B758F}" sibTransId="{8883B6ED-2695-4EA7-910C-6781A566A5B6}"/>
    <dgm:cxn modelId="{3F433610-ADAF-4330-93A5-1DBB05C58D96}" srcId="{F0AC3D65-124F-459C-AA0B-D4957B16B518}" destId="{08FAF231-5377-4646-91E7-9FA7789805C6}" srcOrd="0" destOrd="0" parTransId="{BE5EBD47-FA8E-4767-9FAF-6C3F7C61279B}" sibTransId="{4F65F0B7-ADF7-4E90-8878-A27451321767}"/>
    <dgm:cxn modelId="{37C55A14-7EA6-46E1-A7A3-09D9C0367C7F}" srcId="{19D00A45-B85C-4A6B-94BB-89B839FB3CEC}" destId="{CDEA91C5-D8B6-4477-9868-07D26749229C}" srcOrd="1" destOrd="0" parTransId="{33DE8E29-DD7F-4AAF-B607-CC937F60D72E}" sibTransId="{D2B20024-5A41-40BF-8FAD-CAC6E642A836}"/>
    <dgm:cxn modelId="{2DD1EF16-32F3-491C-B4B5-F4986C20A902}" srcId="{6B02F072-EC67-46A4-B6F2-BAA06767BC5D}" destId="{2370852F-F73F-4072-83C1-E52D306FADCF}" srcOrd="0" destOrd="0" parTransId="{A5F2D842-40F8-4E41-BEC6-9B3060348FBB}" sibTransId="{E7B43220-1C2E-4E9D-BFCF-E59330D5F67C}"/>
    <dgm:cxn modelId="{D01BB117-DF61-46B1-82AA-6D4FF8335851}" type="presOf" srcId="{08FAF231-5377-4646-91E7-9FA7789805C6}" destId="{02A6C6DF-BAAD-4CF0-91A6-2D5DF11BA440}" srcOrd="0" destOrd="0" presId="urn:microsoft.com/office/officeart/2005/8/layout/hList1"/>
    <dgm:cxn modelId="{B347E818-458B-47B3-861F-D6A641F0A9CD}" type="presOf" srcId="{35938FA3-D51B-4F20-A76E-F81564FA20D4}" destId="{2CEC343F-D742-40E8-9FF2-3972BA4E3C0A}" srcOrd="0" destOrd="0" presId="urn:microsoft.com/office/officeart/2005/8/layout/hList1"/>
    <dgm:cxn modelId="{B3CC541F-73AC-4EAD-B02D-71F8DFA8E6C6}" srcId="{63974101-BD43-447E-B659-F7EC87C747F5}" destId="{643003BC-72C8-4F9D-A6E5-D2A62656621A}" srcOrd="1" destOrd="0" parTransId="{FA3FA100-146A-4B4D-A934-64C11B8B6797}" sibTransId="{A4B5DC30-DAB4-4FB3-BB7A-797CE9F3AAE5}"/>
    <dgm:cxn modelId="{C8B7872C-8B5C-49F4-9644-148A0ABF69FD}" srcId="{D467443B-5A33-4B11-8ECD-9F84C171BDC2}" destId="{36BB11D3-DA12-41B4-BFBF-55D92653C5AF}" srcOrd="1" destOrd="0" parTransId="{8CACD817-9057-4BCC-96BB-039E050FFE83}" sibTransId="{EE265A06-497F-43B4-91E7-943479E5C04D}"/>
    <dgm:cxn modelId="{3210202E-A704-4A94-A32C-9CEE15080904}" type="presOf" srcId="{A88463C3-D25A-497E-8F6B-0D62A5E24A11}" destId="{8F97C947-5A0E-491A-8D19-5488D12AE382}" srcOrd="0" destOrd="0" presId="urn:microsoft.com/office/officeart/2005/8/layout/hList1"/>
    <dgm:cxn modelId="{9C02A12F-759C-409F-A5BC-D0523566D416}" type="presOf" srcId="{61997F74-FBE9-4FE7-BF6E-E9CA363D2534}" destId="{8F97C947-5A0E-491A-8D19-5488D12AE382}" srcOrd="0" destOrd="1" presId="urn:microsoft.com/office/officeart/2005/8/layout/hList1"/>
    <dgm:cxn modelId="{D64E7137-8EBF-4C35-9232-47D0F7B54486}" type="presOf" srcId="{BDFA29B4-9C95-49D8-904E-FD858279E617}" destId="{E8B9DD24-930C-4525-9906-0215204F7AC0}" srcOrd="0" destOrd="2" presId="urn:microsoft.com/office/officeart/2005/8/layout/hList1"/>
    <dgm:cxn modelId="{EF72D63B-B818-4669-96D8-32CC0348F91B}" type="presOf" srcId="{94717A65-2A0A-43AB-BE0F-6A01260418E6}" destId="{8F97C947-5A0E-491A-8D19-5488D12AE382}" srcOrd="0" destOrd="2" presId="urn:microsoft.com/office/officeart/2005/8/layout/hList1"/>
    <dgm:cxn modelId="{7A74895B-D2B7-4424-B594-261D3473665D}" srcId="{35938FA3-D51B-4F20-A76E-F81564FA20D4}" destId="{63974101-BD43-447E-B659-F7EC87C747F5}" srcOrd="2" destOrd="0" parTransId="{627F61B7-1033-4A46-BFC5-80116ACA2DD3}" sibTransId="{F18D13C5-C2A1-423E-99C6-44E21DA7DB57}"/>
    <dgm:cxn modelId="{BEC1A160-3F62-47C2-93E4-E161F4ED87D8}" srcId="{D467443B-5A33-4B11-8ECD-9F84C171BDC2}" destId="{D0D12FAB-32E0-48D4-9EA5-16A9DC1D498C}" srcOrd="2" destOrd="0" parTransId="{66653970-8E99-4DA4-8792-C48FB2657932}" sibTransId="{EE67487B-E140-406B-9A47-9004C4B18E40}"/>
    <dgm:cxn modelId="{393D5466-708D-4955-95F4-EA2C7FB9514B}" srcId="{3AC5081B-3584-4500-A312-CE2A16D27323}" destId="{94717A65-2A0A-43AB-BE0F-6A01260418E6}" srcOrd="2" destOrd="0" parTransId="{32D6BC63-049A-407E-944E-FA521DEBFF1A}" sibTransId="{72ABC7CF-E85D-4E71-BC5B-696650F67860}"/>
    <dgm:cxn modelId="{C0062C48-A3BF-41A4-99CD-A393018EB03E}" srcId="{63974101-BD43-447E-B659-F7EC87C747F5}" destId="{B0A9D2BE-9A4D-42CC-8274-853B82F30AA2}" srcOrd="0" destOrd="0" parTransId="{E3D93F3E-C400-4BEA-9D88-A0FEA6AA146D}" sibTransId="{2C5D910E-4962-4FBC-9636-5CCE8095FC7F}"/>
    <dgm:cxn modelId="{CFA35468-987C-4566-9DD7-3B17FC7B8B64}" srcId="{35938FA3-D51B-4F20-A76E-F81564FA20D4}" destId="{F0AC3D65-124F-459C-AA0B-D4957B16B518}" srcOrd="3" destOrd="0" parTransId="{AE9A4613-B872-4B0E-97CA-D364034387F6}" sibTransId="{9BA7EE55-47F9-4F80-B530-70DCBD62D143}"/>
    <dgm:cxn modelId="{A7E6756A-1E57-4E9E-B18E-10E10A54DF25}" srcId="{35938FA3-D51B-4F20-A76E-F81564FA20D4}" destId="{6B02F072-EC67-46A4-B6F2-BAA06767BC5D}" srcOrd="0" destOrd="0" parTransId="{BF29D992-3998-49A5-8530-4E0C2C030C7D}" sibTransId="{3618B113-843D-4B6F-977A-F5D8B921FE75}"/>
    <dgm:cxn modelId="{9E78B24E-7E84-4DF7-85EF-E0F1A3746F2E}" srcId="{35938FA3-D51B-4F20-A76E-F81564FA20D4}" destId="{19D00A45-B85C-4A6B-94BB-89B839FB3CEC}" srcOrd="1" destOrd="0" parTransId="{22A029C5-1BE3-4C21-8A0B-1A15D088D2B6}" sibTransId="{1F867B9F-09FA-49F9-9C0C-683FE6E236BC}"/>
    <dgm:cxn modelId="{99DBD652-1FCF-4D9F-8524-EA19E018DFB9}" srcId="{35938FA3-D51B-4F20-A76E-F81564FA20D4}" destId="{3AC5081B-3584-4500-A312-CE2A16D27323}" srcOrd="4" destOrd="0" parTransId="{A1B557D9-A956-45C2-AF97-26CD6A83A4C8}" sibTransId="{7632C7E5-8C6B-4719-9995-8724EF64F3F4}"/>
    <dgm:cxn modelId="{A7D5DC74-1E5F-4D5F-B473-DE1EA4D58F67}" srcId="{6B02F072-EC67-46A4-B6F2-BAA06767BC5D}" destId="{02B76FE6-85BC-45A1-8E3C-C9962BC34DF6}" srcOrd="1" destOrd="0" parTransId="{A3E17022-6A76-48FA-A3F8-0FE743590C62}" sibTransId="{D4FB6DB1-D72C-4B90-849E-00B414E181F0}"/>
    <dgm:cxn modelId="{44100A56-563D-4917-969F-CB347D925BBE}" type="presOf" srcId="{02B76FE6-85BC-45A1-8E3C-C9962BC34DF6}" destId="{AD4000EA-C6FE-4727-9D9E-7EF80D05ED4B}" srcOrd="0" destOrd="1" presId="urn:microsoft.com/office/officeart/2005/8/layout/hList1"/>
    <dgm:cxn modelId="{5F952678-CA38-470A-A471-700070B106FC}" srcId="{35938FA3-D51B-4F20-A76E-F81564FA20D4}" destId="{D467443B-5A33-4B11-8ECD-9F84C171BDC2}" srcOrd="5" destOrd="0" parTransId="{15747DE3-35ED-4193-9B6B-CB1B1E6D43A9}" sibTransId="{9269907F-7428-47CB-87CE-BA5038EF2F64}"/>
    <dgm:cxn modelId="{C727D478-C834-4081-A712-D7D8E6F31FE7}" srcId="{3AC5081B-3584-4500-A312-CE2A16D27323}" destId="{61997F74-FBE9-4FE7-BF6E-E9CA363D2534}" srcOrd="1" destOrd="0" parTransId="{746CB4DF-4F8A-4CDB-8EAC-B0956C045532}" sibTransId="{24B1FF3D-9D13-47A9-BF87-4933B4DF885B}"/>
    <dgm:cxn modelId="{979C617A-6046-495A-B0B9-4B49C12E9C69}" type="presOf" srcId="{B0C70705-F6AC-4B0C-9CB3-52D512DACB46}" destId="{AD4000EA-C6FE-4727-9D9E-7EF80D05ED4B}" srcOrd="0" destOrd="2" presId="urn:microsoft.com/office/officeart/2005/8/layout/hList1"/>
    <dgm:cxn modelId="{507FB97F-27D5-436A-9E37-7ECA942C41CD}" type="presOf" srcId="{2370852F-F73F-4072-83C1-E52D306FADCF}" destId="{AD4000EA-C6FE-4727-9D9E-7EF80D05ED4B}" srcOrd="0" destOrd="0" presId="urn:microsoft.com/office/officeart/2005/8/layout/hList1"/>
    <dgm:cxn modelId="{2C9CE780-7ED8-48D3-B909-630515E8BFBA}" type="presOf" srcId="{F0AC3D65-124F-459C-AA0B-D4957B16B518}" destId="{87A93243-8639-49CC-A523-0B2718EE8C9C}" srcOrd="0" destOrd="0" presId="urn:microsoft.com/office/officeart/2005/8/layout/hList1"/>
    <dgm:cxn modelId="{4E839283-D23A-4D1E-B36A-1249D431A539}" type="presOf" srcId="{C620FF7A-54A5-4107-A59F-F8AD739684FA}" destId="{02A6C6DF-BAAD-4CF0-91A6-2D5DF11BA440}" srcOrd="0" destOrd="1" presId="urn:microsoft.com/office/officeart/2005/8/layout/hList1"/>
    <dgm:cxn modelId="{CF397D93-92FB-40FC-AEC2-EE4DC79B6CFE}" type="presOf" srcId="{643003BC-72C8-4F9D-A6E5-D2A62656621A}" destId="{42D78171-FE3A-438F-A875-26330CC86098}" srcOrd="0" destOrd="1" presId="urn:microsoft.com/office/officeart/2005/8/layout/hList1"/>
    <dgm:cxn modelId="{653C3897-A389-4F2A-9AD5-EF6DED6FBC57}" srcId="{6B02F072-EC67-46A4-B6F2-BAA06767BC5D}" destId="{B0C70705-F6AC-4B0C-9CB3-52D512DACB46}" srcOrd="2" destOrd="0" parTransId="{6FC79420-3F10-45F6-9943-E3DB40D01DA1}" sibTransId="{A94B2D6C-A07F-4A0C-B282-83617515E01F}"/>
    <dgm:cxn modelId="{16136A99-F2DA-4FAD-AF9A-A5656626882E}" srcId="{63974101-BD43-447E-B659-F7EC87C747F5}" destId="{BF4D6D84-D5CD-4C5C-9D65-BA8D6659444B}" srcOrd="2" destOrd="0" parTransId="{EF9F9084-E0B4-45F3-821C-CAC8348E6B8A}" sibTransId="{D42D76BC-CB37-40F5-9456-62B2E8C05436}"/>
    <dgm:cxn modelId="{AD080C9A-118D-4C47-9F36-4876D9BCB08F}" type="presOf" srcId="{36BB11D3-DA12-41B4-BFBF-55D92653C5AF}" destId="{FD3DAF44-3893-45BF-A0D3-D4F78B3B8823}" srcOrd="0" destOrd="1" presId="urn:microsoft.com/office/officeart/2005/8/layout/hList1"/>
    <dgm:cxn modelId="{AEB62CA1-5AD7-4406-B59F-6012AA86D7D0}" type="presOf" srcId="{63974101-BD43-447E-B659-F7EC87C747F5}" destId="{8EBB89F5-92A7-4E9B-B382-E2BC8A649B9E}" srcOrd="0" destOrd="0" presId="urn:microsoft.com/office/officeart/2005/8/layout/hList1"/>
    <dgm:cxn modelId="{C7BD0FAC-EDDD-4554-9A36-1BF77847FC4E}" srcId="{19D00A45-B85C-4A6B-94BB-89B839FB3CEC}" destId="{BDFA29B4-9C95-49D8-904E-FD858279E617}" srcOrd="2" destOrd="0" parTransId="{FA5B127A-B5AF-4053-937C-BDD4986784CD}" sibTransId="{6803B2C0-B578-47C0-8E05-D765B1DE7DC0}"/>
    <dgm:cxn modelId="{C6CC28AD-B69E-4C69-BA54-DCAAE65C2B0B}" type="presOf" srcId="{B0A9D2BE-9A4D-42CC-8274-853B82F30AA2}" destId="{42D78171-FE3A-438F-A875-26330CC86098}" srcOrd="0" destOrd="0" presId="urn:microsoft.com/office/officeart/2005/8/layout/hList1"/>
    <dgm:cxn modelId="{392607BB-7708-43CA-BD60-C788DB948CBB}" srcId="{3AC5081B-3584-4500-A312-CE2A16D27323}" destId="{A88463C3-D25A-497E-8F6B-0D62A5E24A11}" srcOrd="0" destOrd="0" parTransId="{10484045-C8E0-4EAE-A509-780F127118EF}" sibTransId="{E6689A60-04B4-4752-BB61-1E755A720AD5}"/>
    <dgm:cxn modelId="{3718D2BD-A38C-4294-820A-DEAD2870914E}" type="presOf" srcId="{A96A97C2-1098-447E-866D-757656DF8F8F}" destId="{E8B9DD24-930C-4525-9906-0215204F7AC0}" srcOrd="0" destOrd="0" presId="urn:microsoft.com/office/officeart/2005/8/layout/hList1"/>
    <dgm:cxn modelId="{EF7AE5BF-E9F1-487F-B419-D180F91F8B3B}" srcId="{19D00A45-B85C-4A6B-94BB-89B839FB3CEC}" destId="{A96A97C2-1098-447E-866D-757656DF8F8F}" srcOrd="0" destOrd="0" parTransId="{29374C10-6C47-444E-A37D-AABC877EBE10}" sibTransId="{9821A5F8-05A4-4498-B5B5-715F13293EFA}"/>
    <dgm:cxn modelId="{03AC36C9-0EF3-487C-B791-40AE6BC2BB1C}" type="presOf" srcId="{BF4D6D84-D5CD-4C5C-9D65-BA8D6659444B}" destId="{42D78171-FE3A-438F-A875-26330CC86098}" srcOrd="0" destOrd="2" presId="urn:microsoft.com/office/officeart/2005/8/layout/hList1"/>
    <dgm:cxn modelId="{7191DAC9-36DF-400B-BDBC-58BCD9EA84AC}" type="presOf" srcId="{D0D12FAB-32E0-48D4-9EA5-16A9DC1D498C}" destId="{FD3DAF44-3893-45BF-A0D3-D4F78B3B8823}" srcOrd="0" destOrd="2" presId="urn:microsoft.com/office/officeart/2005/8/layout/hList1"/>
    <dgm:cxn modelId="{9D1859CB-228D-45FC-9D23-68361EEC5A68}" type="presOf" srcId="{D467443B-5A33-4B11-8ECD-9F84C171BDC2}" destId="{76F885D5-955C-4005-A3EB-8293D0DE1B9D}" srcOrd="0" destOrd="0" presId="urn:microsoft.com/office/officeart/2005/8/layout/hList1"/>
    <dgm:cxn modelId="{C6448BCC-5945-4B3C-A9C7-3FC46473CB8E}" type="presOf" srcId="{6B02F072-EC67-46A4-B6F2-BAA06767BC5D}" destId="{ADC0988A-539B-4D69-8493-DAE4CEF264AE}" srcOrd="0" destOrd="0" presId="urn:microsoft.com/office/officeart/2005/8/layout/hList1"/>
    <dgm:cxn modelId="{79AACDCF-129C-4C20-A0B5-70BA5E712154}" type="presOf" srcId="{19D00A45-B85C-4A6B-94BB-89B839FB3CEC}" destId="{C12717FA-BEA9-47F3-8274-20AEE80EB62E}" srcOrd="0" destOrd="0" presId="urn:microsoft.com/office/officeart/2005/8/layout/hList1"/>
    <dgm:cxn modelId="{451B0BD2-D763-45BE-B2A0-D80C91072CDE}" srcId="{D467443B-5A33-4B11-8ECD-9F84C171BDC2}" destId="{3327060C-436B-4319-96DD-7975859A9C32}" srcOrd="0" destOrd="0" parTransId="{847E42B7-470F-4019-9B4F-AE57298C9CAC}" sibTransId="{65F683A9-0F3E-4261-A9BD-714A2DAB49C1}"/>
    <dgm:cxn modelId="{A1B644D7-DEFA-4DF3-B012-B9A64AB9DF85}" type="presOf" srcId="{3327060C-436B-4319-96DD-7975859A9C32}" destId="{FD3DAF44-3893-45BF-A0D3-D4F78B3B8823}" srcOrd="0" destOrd="0" presId="urn:microsoft.com/office/officeart/2005/8/layout/hList1"/>
    <dgm:cxn modelId="{80ABDEF6-EB61-4B5C-95C1-DBF14D39582F}" type="presOf" srcId="{3AC5081B-3584-4500-A312-CE2A16D27323}" destId="{F7717CF0-FD65-466F-A7A8-B18CA67F7F03}" srcOrd="0" destOrd="0" presId="urn:microsoft.com/office/officeart/2005/8/layout/hList1"/>
    <dgm:cxn modelId="{678FAC54-ACD0-459F-9508-D3EBEAE11710}" type="presParOf" srcId="{2CEC343F-D742-40E8-9FF2-3972BA4E3C0A}" destId="{FC265BF9-0313-428B-AFD2-55B8082DF271}" srcOrd="0" destOrd="0" presId="urn:microsoft.com/office/officeart/2005/8/layout/hList1"/>
    <dgm:cxn modelId="{B078783D-0603-49F6-ABEC-D9C8A7F57EBD}" type="presParOf" srcId="{FC265BF9-0313-428B-AFD2-55B8082DF271}" destId="{ADC0988A-539B-4D69-8493-DAE4CEF264AE}" srcOrd="0" destOrd="0" presId="urn:microsoft.com/office/officeart/2005/8/layout/hList1"/>
    <dgm:cxn modelId="{25369DDC-4617-400C-BB15-5C24A278EAC0}" type="presParOf" srcId="{FC265BF9-0313-428B-AFD2-55B8082DF271}" destId="{AD4000EA-C6FE-4727-9D9E-7EF80D05ED4B}" srcOrd="1" destOrd="0" presId="urn:microsoft.com/office/officeart/2005/8/layout/hList1"/>
    <dgm:cxn modelId="{34D7868C-6D8D-418C-B71D-820CD56E2A50}" type="presParOf" srcId="{2CEC343F-D742-40E8-9FF2-3972BA4E3C0A}" destId="{DC9D6D8F-355F-4E2B-A60F-40ABCA12E43F}" srcOrd="1" destOrd="0" presId="urn:microsoft.com/office/officeart/2005/8/layout/hList1"/>
    <dgm:cxn modelId="{1C6E1482-67FE-4BFE-85C0-44BB38A49761}" type="presParOf" srcId="{2CEC343F-D742-40E8-9FF2-3972BA4E3C0A}" destId="{921B86BC-FED9-468B-AD61-0881C382421B}" srcOrd="2" destOrd="0" presId="urn:microsoft.com/office/officeart/2005/8/layout/hList1"/>
    <dgm:cxn modelId="{3D6A302B-175A-46D5-87E7-D5AFCD377774}" type="presParOf" srcId="{921B86BC-FED9-468B-AD61-0881C382421B}" destId="{C12717FA-BEA9-47F3-8274-20AEE80EB62E}" srcOrd="0" destOrd="0" presId="urn:microsoft.com/office/officeart/2005/8/layout/hList1"/>
    <dgm:cxn modelId="{2A5399DC-F788-4548-829D-E6B5428B7F1C}" type="presParOf" srcId="{921B86BC-FED9-468B-AD61-0881C382421B}" destId="{E8B9DD24-930C-4525-9906-0215204F7AC0}" srcOrd="1" destOrd="0" presId="urn:microsoft.com/office/officeart/2005/8/layout/hList1"/>
    <dgm:cxn modelId="{5AFAE54E-B1B1-4ED5-B449-A1C01D0FC725}" type="presParOf" srcId="{2CEC343F-D742-40E8-9FF2-3972BA4E3C0A}" destId="{E65A9D67-1016-443B-92B9-B07B7E47F8C8}" srcOrd="3" destOrd="0" presId="urn:microsoft.com/office/officeart/2005/8/layout/hList1"/>
    <dgm:cxn modelId="{93CE8E1C-C3E7-48EE-B53E-A330E48A59B8}" type="presParOf" srcId="{2CEC343F-D742-40E8-9FF2-3972BA4E3C0A}" destId="{D684EDA8-2DF1-402F-AF7F-14B4D13C632F}" srcOrd="4" destOrd="0" presId="urn:microsoft.com/office/officeart/2005/8/layout/hList1"/>
    <dgm:cxn modelId="{77071472-D19D-47B4-B761-3532E927CC9A}" type="presParOf" srcId="{D684EDA8-2DF1-402F-AF7F-14B4D13C632F}" destId="{8EBB89F5-92A7-4E9B-B382-E2BC8A649B9E}" srcOrd="0" destOrd="0" presId="urn:microsoft.com/office/officeart/2005/8/layout/hList1"/>
    <dgm:cxn modelId="{821A1FAA-474E-4C43-AEBA-0D2F51044AB8}" type="presParOf" srcId="{D684EDA8-2DF1-402F-AF7F-14B4D13C632F}" destId="{42D78171-FE3A-438F-A875-26330CC86098}" srcOrd="1" destOrd="0" presId="urn:microsoft.com/office/officeart/2005/8/layout/hList1"/>
    <dgm:cxn modelId="{03555FFE-27FC-4C07-BF08-80EC3029577C}" type="presParOf" srcId="{2CEC343F-D742-40E8-9FF2-3972BA4E3C0A}" destId="{C2BE0564-B8F2-459F-826F-636244DE1512}" srcOrd="5" destOrd="0" presId="urn:microsoft.com/office/officeart/2005/8/layout/hList1"/>
    <dgm:cxn modelId="{EA7D4D14-42CB-4380-8B6A-898E53491A8F}" type="presParOf" srcId="{2CEC343F-D742-40E8-9FF2-3972BA4E3C0A}" destId="{2A7387D9-A622-4803-8C73-B7D8E200CD17}" srcOrd="6" destOrd="0" presId="urn:microsoft.com/office/officeart/2005/8/layout/hList1"/>
    <dgm:cxn modelId="{023875CB-122E-4440-BAF4-02059BD886B1}" type="presParOf" srcId="{2A7387D9-A622-4803-8C73-B7D8E200CD17}" destId="{87A93243-8639-49CC-A523-0B2718EE8C9C}" srcOrd="0" destOrd="0" presId="urn:microsoft.com/office/officeart/2005/8/layout/hList1"/>
    <dgm:cxn modelId="{FD48C6DD-3920-487A-8B67-3053DD7ED584}" type="presParOf" srcId="{2A7387D9-A622-4803-8C73-B7D8E200CD17}" destId="{02A6C6DF-BAAD-4CF0-91A6-2D5DF11BA440}" srcOrd="1" destOrd="0" presId="urn:microsoft.com/office/officeart/2005/8/layout/hList1"/>
    <dgm:cxn modelId="{9CBA4D2F-83EF-4F42-B943-55186DB77D69}" type="presParOf" srcId="{2CEC343F-D742-40E8-9FF2-3972BA4E3C0A}" destId="{811849FE-4B1E-47CD-968C-6D0694ECDF1E}" srcOrd="7" destOrd="0" presId="urn:microsoft.com/office/officeart/2005/8/layout/hList1"/>
    <dgm:cxn modelId="{0D02D073-AA1B-4697-9511-B86F47C14560}" type="presParOf" srcId="{2CEC343F-D742-40E8-9FF2-3972BA4E3C0A}" destId="{6A1B06B8-E5CF-477A-A5B4-07FD785F78A6}" srcOrd="8" destOrd="0" presId="urn:microsoft.com/office/officeart/2005/8/layout/hList1"/>
    <dgm:cxn modelId="{06EA9AC9-BB9F-45CF-B3A5-4A67BFDF393A}" type="presParOf" srcId="{6A1B06B8-E5CF-477A-A5B4-07FD785F78A6}" destId="{F7717CF0-FD65-466F-A7A8-B18CA67F7F03}" srcOrd="0" destOrd="0" presId="urn:microsoft.com/office/officeart/2005/8/layout/hList1"/>
    <dgm:cxn modelId="{EF648B74-CE88-4EF4-982F-34F7D7BBD232}" type="presParOf" srcId="{6A1B06B8-E5CF-477A-A5B4-07FD785F78A6}" destId="{8F97C947-5A0E-491A-8D19-5488D12AE382}" srcOrd="1" destOrd="0" presId="urn:microsoft.com/office/officeart/2005/8/layout/hList1"/>
    <dgm:cxn modelId="{3C294937-23A3-463F-91C5-7B3A53AC5275}" type="presParOf" srcId="{2CEC343F-D742-40E8-9FF2-3972BA4E3C0A}" destId="{525E334E-96EB-4BCB-91EF-83975F39D16D}" srcOrd="9" destOrd="0" presId="urn:microsoft.com/office/officeart/2005/8/layout/hList1"/>
    <dgm:cxn modelId="{DE304DF4-B4F0-45F1-98C0-A341039BCF34}" type="presParOf" srcId="{2CEC343F-D742-40E8-9FF2-3972BA4E3C0A}" destId="{213349B4-0CD7-4656-AE46-C540BE862044}" srcOrd="10" destOrd="0" presId="urn:microsoft.com/office/officeart/2005/8/layout/hList1"/>
    <dgm:cxn modelId="{149CD74C-8569-4AD3-8CDF-8AEC587D5360}" type="presParOf" srcId="{213349B4-0CD7-4656-AE46-C540BE862044}" destId="{76F885D5-955C-4005-A3EB-8293D0DE1B9D}" srcOrd="0" destOrd="0" presId="urn:microsoft.com/office/officeart/2005/8/layout/hList1"/>
    <dgm:cxn modelId="{0D754074-B5E9-4B76-8348-08A27E589475}" type="presParOf" srcId="{213349B4-0CD7-4656-AE46-C540BE862044}" destId="{FD3DAF44-3893-45BF-A0D3-D4F78B3B88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5784E-CAFA-4B02-B329-833D59EED7A2}" type="doc">
      <dgm:prSet loTypeId="urn:microsoft.com/office/officeart/2005/8/layout/arrow2" loCatId="process" qsTypeId="urn:microsoft.com/office/officeart/2005/8/quickstyle/simple5" qsCatId="simple" csTypeId="urn:microsoft.com/office/officeart/2005/8/colors/colorful4" csCatId="colorful" phldr="1"/>
      <dgm:spPr/>
    </dgm:pt>
    <dgm:pt modelId="{774B9B99-2780-49F7-B845-A0F4BBA2947B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</a:t>
          </a:r>
          <a:r>
            <a:rPr lang="fr-FR" b="0" i="0" u="none" strike="noStrike" cap="none" baseline="0" noProof="0" dirty="0">
              <a:latin typeface="Calibri Light"/>
              <a:cs typeface="Calibri Light"/>
            </a:rPr>
            <a:t>12</a:t>
          </a:r>
          <a:r>
            <a:rPr lang="fr-FR" dirty="0">
              <a:latin typeface="Calibri Light" panose="020F0302020204030204"/>
            </a:rPr>
            <a:t> mois</a:t>
          </a:r>
          <a:r>
            <a:rPr lang="fr-FR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fr-FR" dirty="0">
              <a:latin typeface="Calibri Light" panose="020F0302020204030204"/>
            </a:rPr>
            <a:t>-</a:t>
          </a:r>
          <a:r>
            <a:rPr lang="fr-FR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fr-FR" dirty="0">
              <a:latin typeface="Calibri Light" panose="020F0302020204030204"/>
            </a:rPr>
            <a:t>36K</a:t>
          </a:r>
          <a:r>
            <a:rPr lang="fr-FR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€</a:t>
          </a:r>
          <a:endParaRPr lang="fr-FR" dirty="0"/>
        </a:p>
      </dgm:t>
    </dgm:pt>
    <dgm:pt modelId="{954CB63E-0A65-4617-BEB4-ABF6646C420C}" type="parTrans" cxnId="{2E756338-D934-42A2-9554-E6A3CCA605FD}">
      <dgm:prSet/>
      <dgm:spPr/>
    </dgm:pt>
    <dgm:pt modelId="{6199ADF6-20B8-4809-A05F-E32844C2A0D8}" type="sibTrans" cxnId="{2E756338-D934-42A2-9554-E6A3CCA605FD}">
      <dgm:prSet/>
      <dgm:spPr/>
    </dgm:pt>
    <dgm:pt modelId="{8DA8DEED-60FA-4824-9B65-FD177632CE12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24 mois  -  317k€</a:t>
          </a:r>
          <a:endParaRPr lang="fr-FR" dirty="0"/>
        </a:p>
      </dgm:t>
    </dgm:pt>
    <dgm:pt modelId="{1A603B10-83D6-447A-8E1C-B8CF59DE3F76}" type="parTrans" cxnId="{63FD3F9B-C33D-49C3-AD50-6BCAC6CC7BD6}">
      <dgm:prSet/>
      <dgm:spPr/>
    </dgm:pt>
    <dgm:pt modelId="{6B9923F8-D853-4358-981D-B6FAD6A8FE2C}" type="sibTrans" cxnId="{63FD3F9B-C33D-49C3-AD50-6BCAC6CC7BD6}">
      <dgm:prSet/>
      <dgm:spPr/>
    </dgm:pt>
    <dgm:pt modelId="{4B24A6BC-8DC7-4AC9-8F77-CF53B9DB7B1B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36 mois  4,2m€</a:t>
          </a:r>
          <a:endParaRPr lang="fr-FR" dirty="0"/>
        </a:p>
      </dgm:t>
    </dgm:pt>
    <dgm:pt modelId="{F1AC851C-27EE-4365-B509-AEEA9C22E340}" type="parTrans" cxnId="{25DCE8F5-DF78-48DB-895C-2C02C2E27191}">
      <dgm:prSet/>
      <dgm:spPr/>
    </dgm:pt>
    <dgm:pt modelId="{B47BC552-AB28-4F33-8C97-268E16558D53}" type="sibTrans" cxnId="{25DCE8F5-DF78-48DB-895C-2C02C2E27191}">
      <dgm:prSet/>
      <dgm:spPr/>
    </dgm:pt>
    <dgm:pt modelId="{7E75627B-4DF0-4191-838A-F1D527BC2CBF}" type="pres">
      <dgm:prSet presAssocID="{01A5784E-CAFA-4B02-B329-833D59EED7A2}" presName="arrowDiagram" presStyleCnt="0">
        <dgm:presLayoutVars>
          <dgm:chMax val="5"/>
          <dgm:dir/>
          <dgm:resizeHandles val="exact"/>
        </dgm:presLayoutVars>
      </dgm:prSet>
      <dgm:spPr/>
    </dgm:pt>
    <dgm:pt modelId="{97629BA9-E507-47E0-8D7C-DEF244206760}" type="pres">
      <dgm:prSet presAssocID="{01A5784E-CAFA-4B02-B329-833D59EED7A2}" presName="arrow" presStyleLbl="bgShp" presStyleIdx="0" presStyleCnt="1"/>
      <dgm:spPr/>
    </dgm:pt>
    <dgm:pt modelId="{693B9D54-B227-4DFE-A870-3131CB597E0B}" type="pres">
      <dgm:prSet presAssocID="{01A5784E-CAFA-4B02-B329-833D59EED7A2}" presName="arrowDiagram3" presStyleCnt="0"/>
      <dgm:spPr/>
    </dgm:pt>
    <dgm:pt modelId="{549FD9A8-54EB-4B5E-AC2B-A898F2DFF54D}" type="pres">
      <dgm:prSet presAssocID="{774B9B99-2780-49F7-B845-A0F4BBA2947B}" presName="bullet3a" presStyleLbl="node1" presStyleIdx="0" presStyleCnt="3"/>
      <dgm:spPr/>
    </dgm:pt>
    <dgm:pt modelId="{5EF63EFF-73BD-4859-BEDE-15FD4662D83E}" type="pres">
      <dgm:prSet presAssocID="{774B9B99-2780-49F7-B845-A0F4BBA2947B}" presName="textBox3a" presStyleLbl="revTx" presStyleIdx="0" presStyleCnt="3">
        <dgm:presLayoutVars>
          <dgm:bulletEnabled val="1"/>
        </dgm:presLayoutVars>
      </dgm:prSet>
      <dgm:spPr/>
    </dgm:pt>
    <dgm:pt modelId="{EFE1792C-6B8E-4451-8A5B-F350469894C7}" type="pres">
      <dgm:prSet presAssocID="{8DA8DEED-60FA-4824-9B65-FD177632CE12}" presName="bullet3b" presStyleLbl="node1" presStyleIdx="1" presStyleCnt="3"/>
      <dgm:spPr/>
    </dgm:pt>
    <dgm:pt modelId="{D5D63586-CE6B-49F8-AD9B-4BD94C0E1978}" type="pres">
      <dgm:prSet presAssocID="{8DA8DEED-60FA-4824-9B65-FD177632CE12}" presName="textBox3b" presStyleLbl="revTx" presStyleIdx="1" presStyleCnt="3">
        <dgm:presLayoutVars>
          <dgm:bulletEnabled val="1"/>
        </dgm:presLayoutVars>
      </dgm:prSet>
      <dgm:spPr/>
    </dgm:pt>
    <dgm:pt modelId="{1DC4E170-85CA-4483-B2FB-3DF06790A597}" type="pres">
      <dgm:prSet presAssocID="{4B24A6BC-8DC7-4AC9-8F77-CF53B9DB7B1B}" presName="bullet3c" presStyleLbl="node1" presStyleIdx="2" presStyleCnt="3"/>
      <dgm:spPr/>
    </dgm:pt>
    <dgm:pt modelId="{2E07A3D5-FFE4-4ABA-8AF1-594286E852B5}" type="pres">
      <dgm:prSet presAssocID="{4B24A6BC-8DC7-4AC9-8F77-CF53B9DB7B1B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8E003F19-7148-4155-A81B-9FD621F81786}" type="presOf" srcId="{01A5784E-CAFA-4B02-B329-833D59EED7A2}" destId="{7E75627B-4DF0-4191-838A-F1D527BC2CBF}" srcOrd="0" destOrd="0" presId="urn:microsoft.com/office/officeart/2005/8/layout/arrow2"/>
    <dgm:cxn modelId="{2E756338-D934-42A2-9554-E6A3CCA605FD}" srcId="{01A5784E-CAFA-4B02-B329-833D59EED7A2}" destId="{774B9B99-2780-49F7-B845-A0F4BBA2947B}" srcOrd="0" destOrd="0" parTransId="{954CB63E-0A65-4617-BEB4-ABF6646C420C}" sibTransId="{6199ADF6-20B8-4809-A05F-E32844C2A0D8}"/>
    <dgm:cxn modelId="{4D5DDF40-68E4-4D93-80A0-993E61F73E43}" type="presOf" srcId="{774B9B99-2780-49F7-B845-A0F4BBA2947B}" destId="{5EF63EFF-73BD-4859-BEDE-15FD4662D83E}" srcOrd="0" destOrd="0" presId="urn:microsoft.com/office/officeart/2005/8/layout/arrow2"/>
    <dgm:cxn modelId="{14601976-79D4-44F6-AFEC-6BED4C273B67}" type="presOf" srcId="{8DA8DEED-60FA-4824-9B65-FD177632CE12}" destId="{D5D63586-CE6B-49F8-AD9B-4BD94C0E1978}" srcOrd="0" destOrd="0" presId="urn:microsoft.com/office/officeart/2005/8/layout/arrow2"/>
    <dgm:cxn modelId="{63FD3F9B-C33D-49C3-AD50-6BCAC6CC7BD6}" srcId="{01A5784E-CAFA-4B02-B329-833D59EED7A2}" destId="{8DA8DEED-60FA-4824-9B65-FD177632CE12}" srcOrd="1" destOrd="0" parTransId="{1A603B10-83D6-447A-8E1C-B8CF59DE3F76}" sibTransId="{6B9923F8-D853-4358-981D-B6FAD6A8FE2C}"/>
    <dgm:cxn modelId="{25DCE8F5-DF78-48DB-895C-2C02C2E27191}" srcId="{01A5784E-CAFA-4B02-B329-833D59EED7A2}" destId="{4B24A6BC-8DC7-4AC9-8F77-CF53B9DB7B1B}" srcOrd="2" destOrd="0" parTransId="{F1AC851C-27EE-4365-B509-AEEA9C22E340}" sibTransId="{B47BC552-AB28-4F33-8C97-268E16558D53}"/>
    <dgm:cxn modelId="{26A25AFE-F71A-4058-BF8D-0879F435D1EE}" type="presOf" srcId="{4B24A6BC-8DC7-4AC9-8F77-CF53B9DB7B1B}" destId="{2E07A3D5-FFE4-4ABA-8AF1-594286E852B5}" srcOrd="0" destOrd="0" presId="urn:microsoft.com/office/officeart/2005/8/layout/arrow2"/>
    <dgm:cxn modelId="{9C3F6635-42E7-415B-B1D2-CD9D32393660}" type="presParOf" srcId="{7E75627B-4DF0-4191-838A-F1D527BC2CBF}" destId="{97629BA9-E507-47E0-8D7C-DEF244206760}" srcOrd="0" destOrd="0" presId="urn:microsoft.com/office/officeart/2005/8/layout/arrow2"/>
    <dgm:cxn modelId="{CAD62737-11B0-482D-9F58-A0B1FE98549C}" type="presParOf" srcId="{7E75627B-4DF0-4191-838A-F1D527BC2CBF}" destId="{693B9D54-B227-4DFE-A870-3131CB597E0B}" srcOrd="1" destOrd="0" presId="urn:microsoft.com/office/officeart/2005/8/layout/arrow2"/>
    <dgm:cxn modelId="{4DF9A8CB-E688-4BE0-B912-C30C521BC63D}" type="presParOf" srcId="{693B9D54-B227-4DFE-A870-3131CB597E0B}" destId="{549FD9A8-54EB-4B5E-AC2B-A898F2DFF54D}" srcOrd="0" destOrd="0" presId="urn:microsoft.com/office/officeart/2005/8/layout/arrow2"/>
    <dgm:cxn modelId="{45DE2DA3-8E8E-4607-93BD-403772FD6ED2}" type="presParOf" srcId="{693B9D54-B227-4DFE-A870-3131CB597E0B}" destId="{5EF63EFF-73BD-4859-BEDE-15FD4662D83E}" srcOrd="1" destOrd="0" presId="urn:microsoft.com/office/officeart/2005/8/layout/arrow2"/>
    <dgm:cxn modelId="{17227DE7-BB5A-4805-8667-E0E737D66597}" type="presParOf" srcId="{693B9D54-B227-4DFE-A870-3131CB597E0B}" destId="{EFE1792C-6B8E-4451-8A5B-F350469894C7}" srcOrd="2" destOrd="0" presId="urn:microsoft.com/office/officeart/2005/8/layout/arrow2"/>
    <dgm:cxn modelId="{3F0C69D1-4264-454E-9257-CD6C1103B0E4}" type="presParOf" srcId="{693B9D54-B227-4DFE-A870-3131CB597E0B}" destId="{D5D63586-CE6B-49F8-AD9B-4BD94C0E1978}" srcOrd="3" destOrd="0" presId="urn:microsoft.com/office/officeart/2005/8/layout/arrow2"/>
    <dgm:cxn modelId="{F83D1462-E188-4113-8FB5-2205033A0BBF}" type="presParOf" srcId="{693B9D54-B227-4DFE-A870-3131CB597E0B}" destId="{1DC4E170-85CA-4483-B2FB-3DF06790A597}" srcOrd="4" destOrd="0" presId="urn:microsoft.com/office/officeart/2005/8/layout/arrow2"/>
    <dgm:cxn modelId="{BD1768FA-1681-4FC3-89A9-1FBE5154EEE4}" type="presParOf" srcId="{693B9D54-B227-4DFE-A870-3131CB597E0B}" destId="{2E07A3D5-FFE4-4ABA-8AF1-594286E852B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7BB51A-E141-4968-9D75-15BBB7DF0415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12FEAB02-806D-46E7-90F6-151F35177CF4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</a:t>
          </a:r>
          <a:r>
            <a:rPr lang="fr-FR" b="0" i="0" u="none" strike="noStrike" cap="none" baseline="0" noProof="0" dirty="0">
              <a:latin typeface="Calibri Light"/>
              <a:cs typeface="Calibri Light"/>
            </a:rPr>
            <a:t>&lt;</a:t>
          </a:r>
          <a:r>
            <a:rPr lang="fr-FR" dirty="0">
              <a:latin typeface="Calibri Light" panose="020F0302020204030204"/>
            </a:rPr>
            <a:t> 100 utilisateurs</a:t>
          </a:r>
          <a:endParaRPr lang="fr-FR" dirty="0"/>
        </a:p>
      </dgm:t>
    </dgm:pt>
    <dgm:pt modelId="{0C6EE177-EEC8-4E59-A83C-EC1C3C561B83}" type="parTrans" cxnId="{4D8C6917-F89C-4C80-9A87-A372952F00FC}">
      <dgm:prSet/>
      <dgm:spPr/>
    </dgm:pt>
    <dgm:pt modelId="{C3E2364E-72B1-4CBE-A541-88985C4149CA}" type="sibTrans" cxnId="{4D8C6917-F89C-4C80-9A87-A372952F00FC}">
      <dgm:prSet/>
      <dgm:spPr/>
    </dgm:pt>
    <dgm:pt modelId="{9A467621-6BE8-46C5-B54C-CD0CC86EAA99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&lt; 1000 utilisateurs</a:t>
          </a:r>
          <a:endParaRPr lang="fr-FR" dirty="0"/>
        </a:p>
      </dgm:t>
    </dgm:pt>
    <dgm:pt modelId="{B3366782-4EDB-4785-96B5-BC99D8409566}" type="parTrans" cxnId="{E3B41C22-6CEC-4BCF-9636-12D7A446BD35}">
      <dgm:prSet/>
      <dgm:spPr/>
    </dgm:pt>
    <dgm:pt modelId="{E4049D37-5AC2-4F4C-8C13-4CC1DD912A62}" type="sibTrans" cxnId="{E3B41C22-6CEC-4BCF-9636-12D7A446BD35}">
      <dgm:prSet/>
      <dgm:spPr/>
    </dgm:pt>
    <dgm:pt modelId="{D79A2BAC-1AAC-4EE8-8347-0EE812B1B2C1}">
      <dgm:prSet phldrT="[Texte]"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 &lt; 10 000 </a:t>
          </a:r>
          <a:r>
            <a:rPr lang="fr-FR" dirty="0"/>
            <a:t>utilisateurs</a:t>
          </a:r>
          <a:r>
            <a:rPr lang="fr-FR" dirty="0">
              <a:latin typeface="Calibri Light" panose="020F0302020204030204"/>
            </a:rPr>
            <a:t>( 3% du marché)</a:t>
          </a:r>
          <a:endParaRPr lang="fr-FR" dirty="0"/>
        </a:p>
      </dgm:t>
    </dgm:pt>
    <dgm:pt modelId="{E15B839F-661F-4424-AFC0-AC01B718A4A8}" type="parTrans" cxnId="{5D1F197F-8217-47F0-8469-41D76D29CB84}">
      <dgm:prSet/>
      <dgm:spPr/>
    </dgm:pt>
    <dgm:pt modelId="{D80E7D46-4593-47D1-A577-56B6190E585F}" type="sibTrans" cxnId="{5D1F197F-8217-47F0-8469-41D76D29CB84}">
      <dgm:prSet/>
      <dgm:spPr/>
    </dgm:pt>
    <dgm:pt modelId="{D680C92C-C28E-43C5-8B1E-B54388F5CF35}" type="pres">
      <dgm:prSet presAssocID="{6A7BB51A-E141-4968-9D75-15BBB7DF0415}" presName="Name0" presStyleCnt="0">
        <dgm:presLayoutVars>
          <dgm:dir/>
          <dgm:animLvl val="lvl"/>
          <dgm:resizeHandles val="exact"/>
        </dgm:presLayoutVars>
      </dgm:prSet>
      <dgm:spPr/>
    </dgm:pt>
    <dgm:pt modelId="{E9005F72-BC26-4CB8-9159-3C71DBDD55CB}" type="pres">
      <dgm:prSet presAssocID="{12FEAB02-806D-46E7-90F6-151F35177C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44B15DB-5660-4152-9296-C1D8843E4FFA}" type="pres">
      <dgm:prSet presAssocID="{C3E2364E-72B1-4CBE-A541-88985C4149CA}" presName="parTxOnlySpace" presStyleCnt="0"/>
      <dgm:spPr/>
    </dgm:pt>
    <dgm:pt modelId="{4019EFD1-DCA7-438C-9E8B-1B68AF1CF76E}" type="pres">
      <dgm:prSet presAssocID="{9A467621-6BE8-46C5-B54C-CD0CC86EAA9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74B2FF-E9A7-491D-BF91-796DE574CD3F}" type="pres">
      <dgm:prSet presAssocID="{E4049D37-5AC2-4F4C-8C13-4CC1DD912A62}" presName="parTxOnlySpace" presStyleCnt="0"/>
      <dgm:spPr/>
    </dgm:pt>
    <dgm:pt modelId="{A48BE631-9901-489D-9409-991531F472D5}" type="pres">
      <dgm:prSet presAssocID="{D79A2BAC-1AAC-4EE8-8347-0EE812B1B2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D8C6917-F89C-4C80-9A87-A372952F00FC}" srcId="{6A7BB51A-E141-4968-9D75-15BBB7DF0415}" destId="{12FEAB02-806D-46E7-90F6-151F35177CF4}" srcOrd="0" destOrd="0" parTransId="{0C6EE177-EEC8-4E59-A83C-EC1C3C561B83}" sibTransId="{C3E2364E-72B1-4CBE-A541-88985C4149CA}"/>
    <dgm:cxn modelId="{E3B41C22-6CEC-4BCF-9636-12D7A446BD35}" srcId="{6A7BB51A-E141-4968-9D75-15BBB7DF0415}" destId="{9A467621-6BE8-46C5-B54C-CD0CC86EAA99}" srcOrd="1" destOrd="0" parTransId="{B3366782-4EDB-4785-96B5-BC99D8409566}" sibTransId="{E4049D37-5AC2-4F4C-8C13-4CC1DD912A62}"/>
    <dgm:cxn modelId="{5D1F197F-8217-47F0-8469-41D76D29CB84}" srcId="{6A7BB51A-E141-4968-9D75-15BBB7DF0415}" destId="{D79A2BAC-1AAC-4EE8-8347-0EE812B1B2C1}" srcOrd="2" destOrd="0" parTransId="{E15B839F-661F-4424-AFC0-AC01B718A4A8}" sibTransId="{D80E7D46-4593-47D1-A577-56B6190E585F}"/>
    <dgm:cxn modelId="{CEEFAF91-04D6-4FD0-AF9A-CE663BCB86C5}" type="presOf" srcId="{9A467621-6BE8-46C5-B54C-CD0CC86EAA99}" destId="{4019EFD1-DCA7-438C-9E8B-1B68AF1CF76E}" srcOrd="0" destOrd="0" presId="urn:microsoft.com/office/officeart/2005/8/layout/chevron1"/>
    <dgm:cxn modelId="{3DD132A0-BC72-4678-A135-A65ABBC3D890}" type="presOf" srcId="{6A7BB51A-E141-4968-9D75-15BBB7DF0415}" destId="{D680C92C-C28E-43C5-8B1E-B54388F5CF35}" srcOrd="0" destOrd="0" presId="urn:microsoft.com/office/officeart/2005/8/layout/chevron1"/>
    <dgm:cxn modelId="{60DE07E5-A228-44CE-BC3A-A16ED5819CBF}" type="presOf" srcId="{D79A2BAC-1AAC-4EE8-8347-0EE812B1B2C1}" destId="{A48BE631-9901-489D-9409-991531F472D5}" srcOrd="0" destOrd="0" presId="urn:microsoft.com/office/officeart/2005/8/layout/chevron1"/>
    <dgm:cxn modelId="{EAAA96E5-20AF-4CF4-A6A5-59FCBD8827D4}" type="presOf" srcId="{12FEAB02-806D-46E7-90F6-151F35177CF4}" destId="{E9005F72-BC26-4CB8-9159-3C71DBDD55CB}" srcOrd="0" destOrd="0" presId="urn:microsoft.com/office/officeart/2005/8/layout/chevron1"/>
    <dgm:cxn modelId="{87B68340-2C4B-400A-AE69-DAD3D7BC95A6}" type="presParOf" srcId="{D680C92C-C28E-43C5-8B1E-B54388F5CF35}" destId="{E9005F72-BC26-4CB8-9159-3C71DBDD55CB}" srcOrd="0" destOrd="0" presId="urn:microsoft.com/office/officeart/2005/8/layout/chevron1"/>
    <dgm:cxn modelId="{6897F89D-FD31-46FC-9D85-68B0D24ECBF9}" type="presParOf" srcId="{D680C92C-C28E-43C5-8B1E-B54388F5CF35}" destId="{144B15DB-5660-4152-9296-C1D8843E4FFA}" srcOrd="1" destOrd="0" presId="urn:microsoft.com/office/officeart/2005/8/layout/chevron1"/>
    <dgm:cxn modelId="{B9059939-C3F4-40E5-B632-2D268BA3DBF8}" type="presParOf" srcId="{D680C92C-C28E-43C5-8B1E-B54388F5CF35}" destId="{4019EFD1-DCA7-438C-9E8B-1B68AF1CF76E}" srcOrd="2" destOrd="0" presId="urn:microsoft.com/office/officeart/2005/8/layout/chevron1"/>
    <dgm:cxn modelId="{D25B4055-B608-44CD-9652-64E88A228427}" type="presParOf" srcId="{D680C92C-C28E-43C5-8B1E-B54388F5CF35}" destId="{D274B2FF-E9A7-491D-BF91-796DE574CD3F}" srcOrd="3" destOrd="0" presId="urn:microsoft.com/office/officeart/2005/8/layout/chevron1"/>
    <dgm:cxn modelId="{99513D19-D434-433F-B7C0-A15455AC3DDC}" type="presParOf" srcId="{D680C92C-C28E-43C5-8B1E-B54388F5CF35}" destId="{A48BE631-9901-489D-9409-991531F472D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0D5-75CB-4EF6-93BE-4D8C5E41BD5B}">
      <dsp:nvSpPr>
        <dsp:cNvPr id="0" name=""/>
        <dsp:cNvSpPr/>
      </dsp:nvSpPr>
      <dsp:spPr>
        <a:xfrm>
          <a:off x="609699" y="2600140"/>
          <a:ext cx="1142972" cy="7623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Kinésithérapeutes</a:t>
          </a:r>
          <a:endParaRPr lang="fr-FR" sz="900" kern="1200" dirty="0"/>
        </a:p>
      </dsp:txBody>
      <dsp:txXfrm>
        <a:off x="792575" y="2600140"/>
        <a:ext cx="960096" cy="762362"/>
      </dsp:txXfrm>
    </dsp:sp>
    <dsp:sp modelId="{8BDDA7B9-904B-4FBA-BC0C-D83CB8CE1926}">
      <dsp:nvSpPr>
        <dsp:cNvPr id="0" name=""/>
        <dsp:cNvSpPr/>
      </dsp:nvSpPr>
      <dsp:spPr>
        <a:xfrm>
          <a:off x="114" y="2295347"/>
          <a:ext cx="761981" cy="76198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Calibri Light" panose="020F0302020204030204"/>
            </a:rPr>
            <a:t> </a:t>
          </a:r>
          <a:r>
            <a:rPr lang="fr-FR" sz="2100" b="0" i="0" u="none" strike="noStrike" kern="1200" cap="none" baseline="0" noProof="0" dirty="0">
              <a:latin typeface="Calibri Light" panose="020F0302020204030204"/>
            </a:rPr>
            <a:t>87k</a:t>
          </a:r>
          <a:endParaRPr lang="fr-FR" sz="2100" kern="1200" dirty="0"/>
        </a:p>
      </dsp:txBody>
      <dsp:txXfrm>
        <a:off x="111704" y="2406937"/>
        <a:ext cx="538801" cy="538801"/>
      </dsp:txXfrm>
    </dsp:sp>
    <dsp:sp modelId="{75F8F834-002B-4CDC-93B7-8C382ED9D936}">
      <dsp:nvSpPr>
        <dsp:cNvPr id="0" name=""/>
        <dsp:cNvSpPr/>
      </dsp:nvSpPr>
      <dsp:spPr>
        <a:xfrm>
          <a:off x="2514653" y="2600140"/>
          <a:ext cx="1142972" cy="762362"/>
        </a:xfrm>
        <a:prstGeom prst="rect">
          <a:avLst/>
        </a:prstGeom>
        <a:solidFill>
          <a:schemeClr val="accent4">
            <a:tint val="40000"/>
            <a:alpha val="90000"/>
            <a:hueOff val="2715481"/>
            <a:satOff val="-12811"/>
            <a:lumOff val="-463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715481"/>
              <a:satOff val="-12811"/>
              <a:lumOff val="-4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Médecins</a:t>
          </a:r>
          <a:endParaRPr lang="fr-FR" sz="900" kern="1200" dirty="0"/>
        </a:p>
      </dsp:txBody>
      <dsp:txXfrm>
        <a:off x="2697528" y="2600140"/>
        <a:ext cx="960096" cy="762362"/>
      </dsp:txXfrm>
    </dsp:sp>
    <dsp:sp modelId="{604B0A8F-A212-461C-9B85-DC789966BC25}">
      <dsp:nvSpPr>
        <dsp:cNvPr id="0" name=""/>
        <dsp:cNvSpPr/>
      </dsp:nvSpPr>
      <dsp:spPr>
        <a:xfrm>
          <a:off x="1905067" y="2295347"/>
          <a:ext cx="761981" cy="761981"/>
        </a:xfrm>
        <a:prstGeom prst="ellipse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Calibri Light" panose="020F0302020204030204"/>
            </a:rPr>
            <a:t>116k</a:t>
          </a:r>
          <a:endParaRPr lang="fr-FR" sz="2100" kern="1200" dirty="0"/>
        </a:p>
      </dsp:txBody>
      <dsp:txXfrm>
        <a:off x="2016657" y="2406937"/>
        <a:ext cx="538801" cy="538801"/>
      </dsp:txXfrm>
    </dsp:sp>
    <dsp:sp modelId="{23248831-90BB-4CF0-B8B2-A40A79BD2FE4}">
      <dsp:nvSpPr>
        <dsp:cNvPr id="0" name=""/>
        <dsp:cNvSpPr/>
      </dsp:nvSpPr>
      <dsp:spPr>
        <a:xfrm>
          <a:off x="4419606" y="2600140"/>
          <a:ext cx="1142972" cy="762362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Psychologues</a:t>
          </a:r>
          <a:endParaRPr lang="fr-FR" sz="900" kern="1200" dirty="0">
            <a:latin typeface="Calibri Light" panose="020F0302020204030204"/>
          </a:endParaRPr>
        </a:p>
      </dsp:txBody>
      <dsp:txXfrm>
        <a:off x="4602482" y="2600140"/>
        <a:ext cx="960096" cy="762362"/>
      </dsp:txXfrm>
    </dsp:sp>
    <dsp:sp modelId="{104D9671-84A0-464E-B80B-BA8BF91BB469}">
      <dsp:nvSpPr>
        <dsp:cNvPr id="0" name=""/>
        <dsp:cNvSpPr/>
      </dsp:nvSpPr>
      <dsp:spPr>
        <a:xfrm>
          <a:off x="3810021" y="2295347"/>
          <a:ext cx="761981" cy="761981"/>
        </a:xfrm>
        <a:prstGeom prst="ellipse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Calibri Light" panose="020F0302020204030204"/>
            </a:rPr>
            <a:t>65k</a:t>
          </a:r>
        </a:p>
      </dsp:txBody>
      <dsp:txXfrm>
        <a:off x="3921611" y="2406937"/>
        <a:ext cx="538801" cy="538801"/>
      </dsp:txXfrm>
    </dsp:sp>
    <dsp:sp modelId="{DFF7F228-217C-483A-A5D9-86A270D09FBA}">
      <dsp:nvSpPr>
        <dsp:cNvPr id="0" name=""/>
        <dsp:cNvSpPr/>
      </dsp:nvSpPr>
      <dsp:spPr>
        <a:xfrm>
          <a:off x="6324560" y="2600140"/>
          <a:ext cx="1142972" cy="762362"/>
        </a:xfrm>
        <a:prstGeom prst="rect">
          <a:avLst/>
        </a:prstGeom>
        <a:solidFill>
          <a:schemeClr val="accent4">
            <a:tint val="40000"/>
            <a:alpha val="90000"/>
            <a:hueOff val="8146444"/>
            <a:satOff val="-38434"/>
            <a:lumOff val="-1388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8146444"/>
              <a:satOff val="-38434"/>
              <a:lumOff val="-13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 </a:t>
          </a:r>
          <a:r>
            <a:rPr lang="fr-FR" sz="900" kern="1200" dirty="0"/>
            <a:t>Dentistes</a:t>
          </a:r>
        </a:p>
      </dsp:txBody>
      <dsp:txXfrm>
        <a:off x="6507435" y="2600140"/>
        <a:ext cx="960096" cy="762362"/>
      </dsp:txXfrm>
    </dsp:sp>
    <dsp:sp modelId="{31F7B4BA-AD02-4EBD-901B-4BE06286D8B3}">
      <dsp:nvSpPr>
        <dsp:cNvPr id="0" name=""/>
        <dsp:cNvSpPr/>
      </dsp:nvSpPr>
      <dsp:spPr>
        <a:xfrm>
          <a:off x="5714974" y="2295347"/>
          <a:ext cx="761981" cy="761981"/>
        </a:xfrm>
        <a:prstGeom prst="ellipse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Calibri Light" panose="020F0302020204030204"/>
            </a:rPr>
            <a:t>41k</a:t>
          </a:r>
        </a:p>
      </dsp:txBody>
      <dsp:txXfrm>
        <a:off x="5826564" y="2406937"/>
        <a:ext cx="538801" cy="538801"/>
      </dsp:txXfrm>
    </dsp:sp>
    <dsp:sp modelId="{AABDBAFD-0B91-420E-BE75-AF7C3D52D59D}">
      <dsp:nvSpPr>
        <dsp:cNvPr id="0" name=""/>
        <dsp:cNvSpPr/>
      </dsp:nvSpPr>
      <dsp:spPr>
        <a:xfrm>
          <a:off x="8229513" y="2600140"/>
          <a:ext cx="1142972" cy="762362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64008" rIns="64008" bIns="64008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 Ostéopathes</a:t>
          </a:r>
          <a:endParaRPr lang="fr-FR" sz="900" kern="1200" dirty="0"/>
        </a:p>
      </dsp:txBody>
      <dsp:txXfrm>
        <a:off x="8412389" y="2600140"/>
        <a:ext cx="960096" cy="762362"/>
      </dsp:txXfrm>
    </dsp:sp>
    <dsp:sp modelId="{DE569450-697D-47B3-B15D-03245992537F}">
      <dsp:nvSpPr>
        <dsp:cNvPr id="0" name=""/>
        <dsp:cNvSpPr/>
      </dsp:nvSpPr>
      <dsp:spPr>
        <a:xfrm>
          <a:off x="7619928" y="2295347"/>
          <a:ext cx="761981" cy="761981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Calibri Light" panose="020F0302020204030204"/>
            </a:rPr>
            <a:t> 28k</a:t>
          </a:r>
          <a:endParaRPr lang="fr-FR" sz="2100" kern="1200" dirty="0"/>
        </a:p>
      </dsp:txBody>
      <dsp:txXfrm>
        <a:off x="7731518" y="2406937"/>
        <a:ext cx="538801" cy="538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6E2D6-E78D-441A-978A-093B17C55962}">
      <dsp:nvSpPr>
        <dsp:cNvPr id="0" name=""/>
        <dsp:cNvSpPr/>
      </dsp:nvSpPr>
      <dsp:spPr>
        <a:xfrm>
          <a:off x="2238" y="1491265"/>
          <a:ext cx="2182415" cy="5767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 Institutions</a:t>
          </a:r>
        </a:p>
      </dsp:txBody>
      <dsp:txXfrm>
        <a:off x="2238" y="1491265"/>
        <a:ext cx="2182415" cy="576721"/>
      </dsp:txXfrm>
    </dsp:sp>
    <dsp:sp modelId="{EF131F8D-309C-4F24-9C77-9D3C7EECB48E}">
      <dsp:nvSpPr>
        <dsp:cNvPr id="0" name=""/>
        <dsp:cNvSpPr/>
      </dsp:nvSpPr>
      <dsp:spPr>
        <a:xfrm>
          <a:off x="2238" y="2067987"/>
          <a:ext cx="2182415" cy="146994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latin typeface="Calibri Light" panose="020F0302020204030204"/>
            </a:rPr>
            <a:t>Conseils</a:t>
          </a:r>
          <a:r>
            <a:rPr lang="fr-FR" sz="1600" kern="1200" dirty="0"/>
            <a:t> santé stratégique 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Evolution des épidémies en temps réel</a:t>
          </a:r>
        </a:p>
      </dsp:txBody>
      <dsp:txXfrm>
        <a:off x="2238" y="2067987"/>
        <a:ext cx="2182415" cy="1469947"/>
      </dsp:txXfrm>
    </dsp:sp>
    <dsp:sp modelId="{0CDDDC0F-57E2-4673-9537-1D037E53AFE5}">
      <dsp:nvSpPr>
        <dsp:cNvPr id="0" name=""/>
        <dsp:cNvSpPr/>
      </dsp:nvSpPr>
      <dsp:spPr>
        <a:xfrm>
          <a:off x="2490192" y="1491265"/>
          <a:ext cx="2182415" cy="576721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 Light" panose="020F0302020204030204"/>
            </a:rPr>
            <a:t>Chercheurs</a:t>
          </a:r>
          <a:endParaRPr lang="fr-FR" sz="1600" kern="1200" dirty="0"/>
        </a:p>
      </dsp:txBody>
      <dsp:txXfrm>
        <a:off x="2490192" y="1491265"/>
        <a:ext cx="2182415" cy="576721"/>
      </dsp:txXfrm>
    </dsp:sp>
    <dsp:sp modelId="{812F6934-A20B-481E-9490-9448FEB17A5A}">
      <dsp:nvSpPr>
        <dsp:cNvPr id="0" name=""/>
        <dsp:cNvSpPr/>
      </dsp:nvSpPr>
      <dsp:spPr>
        <a:xfrm>
          <a:off x="2490192" y="2067987"/>
          <a:ext cx="2182415" cy="1469947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 Données épidémiologiques en temps réel 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Algorithmes d'analyse</a:t>
          </a:r>
        </a:p>
      </dsp:txBody>
      <dsp:txXfrm>
        <a:off x="2490192" y="2067987"/>
        <a:ext cx="2182415" cy="1469947"/>
      </dsp:txXfrm>
    </dsp:sp>
    <dsp:sp modelId="{B8959211-B2B2-45F3-8AA1-67F4F2FAC185}">
      <dsp:nvSpPr>
        <dsp:cNvPr id="0" name=""/>
        <dsp:cNvSpPr/>
      </dsp:nvSpPr>
      <dsp:spPr>
        <a:xfrm>
          <a:off x="4978146" y="1491265"/>
          <a:ext cx="2182415" cy="576721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Calibri Light" panose="020F0302020204030204"/>
            </a:rPr>
            <a:t> Professionnels (libéraux et cliniques)</a:t>
          </a:r>
          <a:endParaRPr lang="fr-FR" sz="1600" kern="1200" dirty="0"/>
        </a:p>
      </dsp:txBody>
      <dsp:txXfrm>
        <a:off x="4978146" y="1491265"/>
        <a:ext cx="2182415" cy="576721"/>
      </dsp:txXfrm>
    </dsp:sp>
    <dsp:sp modelId="{CC1B87EF-0920-4581-A9CF-090D0385142F}">
      <dsp:nvSpPr>
        <dsp:cNvPr id="0" name=""/>
        <dsp:cNvSpPr/>
      </dsp:nvSpPr>
      <dsp:spPr>
        <a:xfrm>
          <a:off x="4978146" y="2067987"/>
          <a:ext cx="2182415" cy="146994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Suivi de patients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 Statistiques d'évolution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 Partage de pratiques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 Une seule platforme </a:t>
          </a:r>
          <a:endParaRPr lang="en-US" sz="1600" kern="1200" dirty="0"/>
        </a:p>
      </dsp:txBody>
      <dsp:txXfrm>
        <a:off x="4978146" y="2067987"/>
        <a:ext cx="2182415" cy="1469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0DEF9-F6D5-4234-8F67-7C90C872F2BA}">
      <dsp:nvSpPr>
        <dsp:cNvPr id="0" name=""/>
        <dsp:cNvSpPr/>
      </dsp:nvSpPr>
      <dsp:spPr>
        <a:xfrm>
          <a:off x="5031153" y="3320260"/>
          <a:ext cx="4314780" cy="299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69"/>
              </a:lnTo>
              <a:lnTo>
                <a:pt x="4314780" y="149769"/>
              </a:lnTo>
              <a:lnTo>
                <a:pt x="4314780" y="299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75DDB-553E-43A8-925A-E59662AF00D1}">
      <dsp:nvSpPr>
        <dsp:cNvPr id="0" name=""/>
        <dsp:cNvSpPr/>
      </dsp:nvSpPr>
      <dsp:spPr>
        <a:xfrm>
          <a:off x="5031153" y="3320260"/>
          <a:ext cx="2588868" cy="299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69"/>
              </a:lnTo>
              <a:lnTo>
                <a:pt x="2588868" y="149769"/>
              </a:lnTo>
              <a:lnTo>
                <a:pt x="2588868" y="299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76E7A-F77D-4461-8305-C53C64953C6D}">
      <dsp:nvSpPr>
        <dsp:cNvPr id="0" name=""/>
        <dsp:cNvSpPr/>
      </dsp:nvSpPr>
      <dsp:spPr>
        <a:xfrm>
          <a:off x="5031153" y="3320260"/>
          <a:ext cx="862956" cy="299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69"/>
              </a:lnTo>
              <a:lnTo>
                <a:pt x="862956" y="149769"/>
              </a:lnTo>
              <a:lnTo>
                <a:pt x="862956" y="299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AE6F-CB16-4EC2-9DB7-AC42049C39FB}">
      <dsp:nvSpPr>
        <dsp:cNvPr id="0" name=""/>
        <dsp:cNvSpPr/>
      </dsp:nvSpPr>
      <dsp:spPr>
        <a:xfrm>
          <a:off x="4168197" y="3320260"/>
          <a:ext cx="862956" cy="299538"/>
        </a:xfrm>
        <a:custGeom>
          <a:avLst/>
          <a:gdLst/>
          <a:ahLst/>
          <a:cxnLst/>
          <a:rect l="0" t="0" r="0" b="0"/>
          <a:pathLst>
            <a:path>
              <a:moveTo>
                <a:pt x="862956" y="0"/>
              </a:moveTo>
              <a:lnTo>
                <a:pt x="862956" y="149769"/>
              </a:lnTo>
              <a:lnTo>
                <a:pt x="0" y="149769"/>
              </a:lnTo>
              <a:lnTo>
                <a:pt x="0" y="299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EAEB4-59CD-4EE6-8968-34DAA0A2F5B0}">
      <dsp:nvSpPr>
        <dsp:cNvPr id="0" name=""/>
        <dsp:cNvSpPr/>
      </dsp:nvSpPr>
      <dsp:spPr>
        <a:xfrm>
          <a:off x="2442285" y="3320260"/>
          <a:ext cx="2588868" cy="299538"/>
        </a:xfrm>
        <a:custGeom>
          <a:avLst/>
          <a:gdLst/>
          <a:ahLst/>
          <a:cxnLst/>
          <a:rect l="0" t="0" r="0" b="0"/>
          <a:pathLst>
            <a:path>
              <a:moveTo>
                <a:pt x="2588868" y="0"/>
              </a:moveTo>
              <a:lnTo>
                <a:pt x="2588868" y="149769"/>
              </a:lnTo>
              <a:lnTo>
                <a:pt x="0" y="149769"/>
              </a:lnTo>
              <a:lnTo>
                <a:pt x="0" y="299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F469A-31FB-4F49-B2B3-31748FDCC49C}">
      <dsp:nvSpPr>
        <dsp:cNvPr id="0" name=""/>
        <dsp:cNvSpPr/>
      </dsp:nvSpPr>
      <dsp:spPr>
        <a:xfrm>
          <a:off x="716372" y="3320260"/>
          <a:ext cx="4314780" cy="299538"/>
        </a:xfrm>
        <a:custGeom>
          <a:avLst/>
          <a:gdLst/>
          <a:ahLst/>
          <a:cxnLst/>
          <a:rect l="0" t="0" r="0" b="0"/>
          <a:pathLst>
            <a:path>
              <a:moveTo>
                <a:pt x="4314780" y="0"/>
              </a:moveTo>
              <a:lnTo>
                <a:pt x="4314780" y="149769"/>
              </a:lnTo>
              <a:lnTo>
                <a:pt x="0" y="149769"/>
              </a:lnTo>
              <a:lnTo>
                <a:pt x="0" y="2995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CC2D2-8C5E-4B99-A49A-7316CB9449A3}">
      <dsp:nvSpPr>
        <dsp:cNvPr id="0" name=""/>
        <dsp:cNvSpPr/>
      </dsp:nvSpPr>
      <dsp:spPr>
        <a:xfrm>
          <a:off x="4317966" y="2607073"/>
          <a:ext cx="1426373" cy="7131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 </a:t>
          </a:r>
          <a:r>
            <a:rPr lang="fr-FR" sz="900" b="0" i="0" u="none" strike="noStrike" kern="1200" cap="none" baseline="0" noProof="0" dirty="0" err="1">
              <a:latin typeface="Calibri Light"/>
              <a:cs typeface="Calibri Light"/>
            </a:rPr>
            <a:t>Médinotes</a:t>
          </a:r>
          <a:endParaRPr lang="fr-FR" sz="900" kern="1200" dirty="0" err="1"/>
        </a:p>
      </dsp:txBody>
      <dsp:txXfrm>
        <a:off x="4317966" y="2607073"/>
        <a:ext cx="1426373" cy="713186"/>
      </dsp:txXfrm>
    </dsp:sp>
    <dsp:sp modelId="{ABF766E4-C115-48B3-AC49-8BE8D977F952}">
      <dsp:nvSpPr>
        <dsp:cNvPr id="0" name=""/>
        <dsp:cNvSpPr/>
      </dsp:nvSpPr>
      <dsp:spPr>
        <a:xfrm>
          <a:off x="3185" y="3619799"/>
          <a:ext cx="1426373" cy="7131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 Directeur </a:t>
          </a:r>
          <a:endParaRPr lang="fr-FR" sz="900" kern="1200" dirty="0"/>
        </a:p>
      </dsp:txBody>
      <dsp:txXfrm>
        <a:off x="3185" y="3619799"/>
        <a:ext cx="1426373" cy="713186"/>
      </dsp:txXfrm>
    </dsp:sp>
    <dsp:sp modelId="{5EFFDF9D-400D-4AE3-A981-621BEF9BFF34}">
      <dsp:nvSpPr>
        <dsp:cNvPr id="0" name=""/>
        <dsp:cNvSpPr/>
      </dsp:nvSpPr>
      <dsp:spPr>
        <a:xfrm>
          <a:off x="1729098" y="3619799"/>
          <a:ext cx="1426373" cy="7131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 Production &amp; Développement   Responsable Marketing &amp; Vente </a:t>
          </a:r>
          <a:endParaRPr lang="fr-FR" sz="900" kern="1200" dirty="0"/>
        </a:p>
      </dsp:txBody>
      <dsp:txXfrm>
        <a:off x="1729098" y="3619799"/>
        <a:ext cx="1426373" cy="713186"/>
      </dsp:txXfrm>
    </dsp:sp>
    <dsp:sp modelId="{7900B192-2ED8-4B71-8C20-0BB4A410F879}">
      <dsp:nvSpPr>
        <dsp:cNvPr id="0" name=""/>
        <dsp:cNvSpPr/>
      </dsp:nvSpPr>
      <dsp:spPr>
        <a:xfrm>
          <a:off x="3455010" y="3619799"/>
          <a:ext cx="1426373" cy="7131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Reponsable Marketing &amp; ventes</a:t>
          </a:r>
        </a:p>
      </dsp:txBody>
      <dsp:txXfrm>
        <a:off x="3455010" y="3619799"/>
        <a:ext cx="1426373" cy="713186"/>
      </dsp:txXfrm>
    </dsp:sp>
    <dsp:sp modelId="{7173692F-F52A-4513-804B-2FBD204C25DD}">
      <dsp:nvSpPr>
        <dsp:cNvPr id="0" name=""/>
        <dsp:cNvSpPr/>
      </dsp:nvSpPr>
      <dsp:spPr>
        <a:xfrm>
          <a:off x="5180922" y="3619799"/>
          <a:ext cx="1426373" cy="7131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 Responsable Communication</a:t>
          </a:r>
        </a:p>
      </dsp:txBody>
      <dsp:txXfrm>
        <a:off x="5180922" y="3619799"/>
        <a:ext cx="1426373" cy="713186"/>
      </dsp:txXfrm>
    </dsp:sp>
    <dsp:sp modelId="{77DBDF84-E206-4D6D-BB9E-F80CBC93C42F}">
      <dsp:nvSpPr>
        <dsp:cNvPr id="0" name=""/>
        <dsp:cNvSpPr/>
      </dsp:nvSpPr>
      <dsp:spPr>
        <a:xfrm>
          <a:off x="6906835" y="3619799"/>
          <a:ext cx="1426373" cy="7131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  Responsable Informatique </a:t>
          </a:r>
          <a:endParaRPr lang="fr-FR" sz="900" kern="1200" dirty="0"/>
        </a:p>
      </dsp:txBody>
      <dsp:txXfrm>
        <a:off x="6906835" y="3619799"/>
        <a:ext cx="1426373" cy="713186"/>
      </dsp:txXfrm>
    </dsp:sp>
    <dsp:sp modelId="{AE5A328A-0521-400E-A678-02607DF021D0}">
      <dsp:nvSpPr>
        <dsp:cNvPr id="0" name=""/>
        <dsp:cNvSpPr/>
      </dsp:nvSpPr>
      <dsp:spPr>
        <a:xfrm>
          <a:off x="8632747" y="3619799"/>
          <a:ext cx="1426373" cy="7131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Calibri Light" panose="020F0302020204030204"/>
            </a:rPr>
            <a:t> RH </a:t>
          </a:r>
        </a:p>
      </dsp:txBody>
      <dsp:txXfrm>
        <a:off x="8632747" y="3619799"/>
        <a:ext cx="1426373" cy="713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0988A-539B-4D69-8493-DAE4CEF264AE}">
      <dsp:nvSpPr>
        <dsp:cNvPr id="0" name=""/>
        <dsp:cNvSpPr/>
      </dsp:nvSpPr>
      <dsp:spPr>
        <a:xfrm>
          <a:off x="2841" y="973353"/>
          <a:ext cx="1509737" cy="3744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Calibri Light" panose="020F0302020204030204"/>
            </a:rPr>
            <a:t> </a:t>
          </a:r>
          <a:r>
            <a:rPr lang="fr-FR" sz="1300" kern="1200" dirty="0"/>
            <a:t>Romain Roques</a:t>
          </a:r>
          <a:endParaRPr lang="fr-FR" sz="1300" b="0" i="0" u="none" strike="noStrike" kern="1200" cap="none" baseline="0" noProof="0" dirty="0"/>
        </a:p>
      </dsp:txBody>
      <dsp:txXfrm>
        <a:off x="2841" y="973353"/>
        <a:ext cx="1509737" cy="374400"/>
      </dsp:txXfrm>
    </dsp:sp>
    <dsp:sp modelId="{AD4000EA-C6FE-4727-9D9E-7EF80D05ED4B}">
      <dsp:nvSpPr>
        <dsp:cNvPr id="0" name=""/>
        <dsp:cNvSpPr/>
      </dsp:nvSpPr>
      <dsp:spPr>
        <a:xfrm>
          <a:off x="2841" y="1347754"/>
          <a:ext cx="1509737" cy="13560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 Ingénieur </a:t>
          </a:r>
          <a:endParaRPr lang="fr-F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 4 ans d'expérience</a:t>
          </a:r>
          <a:r>
            <a:rPr lang="fr-FR" sz="1300" kern="1200" dirty="0"/>
            <a:t> </a:t>
          </a:r>
          <a:r>
            <a:rPr lang="fr-FR" sz="1300" kern="1200" dirty="0">
              <a:latin typeface="Calibri Light" panose="020F0302020204030204"/>
            </a:rPr>
            <a:t>en startup</a:t>
          </a:r>
          <a:endParaRPr lang="fr-F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 100% d'activité</a:t>
          </a:r>
        </a:p>
      </dsp:txBody>
      <dsp:txXfrm>
        <a:off x="2841" y="1347754"/>
        <a:ext cx="1509737" cy="1356030"/>
      </dsp:txXfrm>
    </dsp:sp>
    <dsp:sp modelId="{C12717FA-BEA9-47F3-8274-20AEE80EB62E}">
      <dsp:nvSpPr>
        <dsp:cNvPr id="0" name=""/>
        <dsp:cNvSpPr/>
      </dsp:nvSpPr>
      <dsp:spPr>
        <a:xfrm>
          <a:off x="1723942" y="973353"/>
          <a:ext cx="1509737" cy="374400"/>
        </a:xfrm>
        <a:prstGeom prst="rect">
          <a:avLst/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Calibri Light" panose="020F0302020204030204"/>
            </a:rPr>
            <a:t> </a:t>
          </a:r>
          <a:r>
            <a:rPr lang="fr-FR" sz="1300" kern="1200" dirty="0"/>
            <a:t>Adrien Roques</a:t>
          </a:r>
        </a:p>
      </dsp:txBody>
      <dsp:txXfrm>
        <a:off x="1723942" y="973353"/>
        <a:ext cx="1509737" cy="374400"/>
      </dsp:txXfrm>
    </dsp:sp>
    <dsp:sp modelId="{E8B9DD24-930C-4525-9906-0215204F7AC0}">
      <dsp:nvSpPr>
        <dsp:cNvPr id="0" name=""/>
        <dsp:cNvSpPr/>
      </dsp:nvSpPr>
      <dsp:spPr>
        <a:xfrm>
          <a:off x="1723942" y="1347754"/>
          <a:ext cx="1509737" cy="1356030"/>
        </a:xfrm>
        <a:prstGeom prst="rect">
          <a:avLst/>
        </a:prstGeom>
        <a:solidFill>
          <a:schemeClr val="accent4">
            <a:tint val="40000"/>
            <a:alpha val="90000"/>
            <a:hueOff val="2172385"/>
            <a:satOff val="-10249"/>
            <a:lumOff val="-37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172385"/>
              <a:satOff val="-10249"/>
              <a:lumOff val="-3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 Inégnieur logiciel</a:t>
          </a:r>
          <a:endParaRPr lang="fr-F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 2 ans d'expérience</a:t>
          </a:r>
          <a:r>
            <a:rPr lang="fr-FR" sz="1300" kern="1200" dirty="0"/>
            <a:t> </a:t>
          </a:r>
          <a:r>
            <a:rPr lang="fr-FR" sz="1300" kern="1200" dirty="0">
              <a:latin typeface="Calibri Light" panose="020F0302020204030204"/>
            </a:rPr>
            <a:t>en dev logiciel</a:t>
          </a:r>
          <a:endParaRPr lang="fr-F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30</a:t>
          </a:r>
          <a:r>
            <a:rPr lang="fr-FR" sz="1300" kern="1200" dirty="0"/>
            <a:t>% d'activité</a:t>
          </a:r>
          <a:endParaRPr lang="fr-FR" sz="1300" kern="1200" dirty="0">
            <a:latin typeface="Calibri Light" panose="020F0302020204030204"/>
          </a:endParaRPr>
        </a:p>
      </dsp:txBody>
      <dsp:txXfrm>
        <a:off x="1723942" y="1347754"/>
        <a:ext cx="1509737" cy="1356030"/>
      </dsp:txXfrm>
    </dsp:sp>
    <dsp:sp modelId="{8EBB89F5-92A7-4E9B-B382-E2BC8A649B9E}">
      <dsp:nvSpPr>
        <dsp:cNvPr id="0" name=""/>
        <dsp:cNvSpPr/>
      </dsp:nvSpPr>
      <dsp:spPr>
        <a:xfrm>
          <a:off x="3445042" y="973353"/>
          <a:ext cx="1509737" cy="374400"/>
        </a:xfrm>
        <a:prstGeom prst="rect">
          <a:avLst/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latin typeface="Calibri Light" panose="020F0302020204030204"/>
            </a:rPr>
            <a:t> </a:t>
          </a:r>
          <a:r>
            <a:rPr lang="fr-FR" sz="1300" kern="1200" dirty="0"/>
            <a:t>Maxime Roques</a:t>
          </a:r>
        </a:p>
      </dsp:txBody>
      <dsp:txXfrm>
        <a:off x="3445042" y="973353"/>
        <a:ext cx="1509737" cy="374400"/>
      </dsp:txXfrm>
    </dsp:sp>
    <dsp:sp modelId="{42D78171-FE3A-438F-A875-26330CC86098}">
      <dsp:nvSpPr>
        <dsp:cNvPr id="0" name=""/>
        <dsp:cNvSpPr/>
      </dsp:nvSpPr>
      <dsp:spPr>
        <a:xfrm>
          <a:off x="3445042" y="1347754"/>
          <a:ext cx="1509737" cy="1356030"/>
        </a:xfrm>
        <a:prstGeom prst="rect">
          <a:avLst/>
        </a:prstGeom>
        <a:solidFill>
          <a:schemeClr val="accent4">
            <a:tint val="40000"/>
            <a:alpha val="90000"/>
            <a:hueOff val="4344770"/>
            <a:satOff val="-20498"/>
            <a:lumOff val="-74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4344770"/>
              <a:satOff val="-20498"/>
              <a:lumOff val="-7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 BAC+5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Analyste financier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 20% d'activité</a:t>
          </a:r>
        </a:p>
      </dsp:txBody>
      <dsp:txXfrm>
        <a:off x="3445042" y="1347754"/>
        <a:ext cx="1509737" cy="1356030"/>
      </dsp:txXfrm>
    </dsp:sp>
    <dsp:sp modelId="{87A93243-8639-49CC-A523-0B2718EE8C9C}">
      <dsp:nvSpPr>
        <dsp:cNvPr id="0" name=""/>
        <dsp:cNvSpPr/>
      </dsp:nvSpPr>
      <dsp:spPr>
        <a:xfrm>
          <a:off x="5166143" y="973353"/>
          <a:ext cx="1509737" cy="374400"/>
        </a:xfrm>
        <a:prstGeom prst="rect">
          <a:avLst/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Rafael Cecotti </a:t>
          </a:r>
        </a:p>
      </dsp:txBody>
      <dsp:txXfrm>
        <a:off x="5166143" y="973353"/>
        <a:ext cx="1509737" cy="374400"/>
      </dsp:txXfrm>
    </dsp:sp>
    <dsp:sp modelId="{02A6C6DF-BAAD-4CF0-91A6-2D5DF11BA440}">
      <dsp:nvSpPr>
        <dsp:cNvPr id="0" name=""/>
        <dsp:cNvSpPr/>
      </dsp:nvSpPr>
      <dsp:spPr>
        <a:xfrm>
          <a:off x="5166143" y="1347754"/>
          <a:ext cx="1509737" cy="1356030"/>
        </a:xfrm>
        <a:prstGeom prst="rect">
          <a:avLst/>
        </a:prstGeom>
        <a:solidFill>
          <a:schemeClr val="accent4">
            <a:tint val="40000"/>
            <a:alpha val="90000"/>
            <a:hueOff val="6517155"/>
            <a:satOff val="-30747"/>
            <a:lumOff val="-111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6517155"/>
              <a:satOff val="-30747"/>
              <a:lumOff val="-11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BAC+3 informatique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 30</a:t>
          </a:r>
          <a:r>
            <a:rPr lang="fr-FR" sz="1300" kern="1200" dirty="0"/>
            <a:t>% d'activité</a:t>
          </a:r>
          <a:endParaRPr lang="fr-FR" sz="1300" kern="1200" dirty="0">
            <a:latin typeface="Calibri Light" panose="020F0302020204030204"/>
          </a:endParaRPr>
        </a:p>
      </dsp:txBody>
      <dsp:txXfrm>
        <a:off x="5166143" y="1347754"/>
        <a:ext cx="1509737" cy="1356030"/>
      </dsp:txXfrm>
    </dsp:sp>
    <dsp:sp modelId="{F7717CF0-FD65-466F-A7A8-B18CA67F7F03}">
      <dsp:nvSpPr>
        <dsp:cNvPr id="0" name=""/>
        <dsp:cNvSpPr/>
      </dsp:nvSpPr>
      <dsp:spPr>
        <a:xfrm>
          <a:off x="6887243" y="973353"/>
          <a:ext cx="1509737" cy="374400"/>
        </a:xfrm>
        <a:prstGeom prst="rect">
          <a:avLst/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Victor Chamontin </a:t>
          </a:r>
        </a:p>
      </dsp:txBody>
      <dsp:txXfrm>
        <a:off x="6887243" y="973353"/>
        <a:ext cx="1509737" cy="374400"/>
      </dsp:txXfrm>
    </dsp:sp>
    <dsp:sp modelId="{8F97C947-5A0E-491A-8D19-5488D12AE382}">
      <dsp:nvSpPr>
        <dsp:cNvPr id="0" name=""/>
        <dsp:cNvSpPr/>
      </dsp:nvSpPr>
      <dsp:spPr>
        <a:xfrm>
          <a:off x="6887243" y="1347754"/>
          <a:ext cx="1509737" cy="1356030"/>
        </a:xfrm>
        <a:prstGeom prst="rect">
          <a:avLst/>
        </a:prstGeom>
        <a:solidFill>
          <a:schemeClr val="accent4">
            <a:tint val="40000"/>
            <a:alpha val="90000"/>
            <a:hueOff val="8689540"/>
            <a:satOff val="-40996"/>
            <a:lumOff val="-148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8689540"/>
              <a:satOff val="-40996"/>
              <a:lumOff val="-14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BAC+3 informatique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2 ans d'expérience en dev logiciel</a:t>
          </a:r>
          <a:endParaRPr lang="fr-FR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 20</a:t>
          </a:r>
          <a:r>
            <a:rPr lang="fr-FR" sz="1300" kern="1200" dirty="0"/>
            <a:t>% d'activité</a:t>
          </a:r>
          <a:endParaRPr lang="fr-FR" sz="1300" kern="1200" dirty="0">
            <a:latin typeface="Calibri Light" panose="020F0302020204030204"/>
          </a:endParaRPr>
        </a:p>
      </dsp:txBody>
      <dsp:txXfrm>
        <a:off x="6887243" y="1347754"/>
        <a:ext cx="1509737" cy="1356030"/>
      </dsp:txXfrm>
    </dsp:sp>
    <dsp:sp modelId="{76F885D5-955C-4005-A3EB-8293D0DE1B9D}">
      <dsp:nvSpPr>
        <dsp:cNvPr id="0" name=""/>
        <dsp:cNvSpPr/>
      </dsp:nvSpPr>
      <dsp:spPr>
        <a:xfrm>
          <a:off x="8608344" y="973353"/>
          <a:ext cx="1509737" cy="374400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Thomas benetti</a:t>
          </a:r>
        </a:p>
      </dsp:txBody>
      <dsp:txXfrm>
        <a:off x="8608344" y="973353"/>
        <a:ext cx="1509737" cy="374400"/>
      </dsp:txXfrm>
    </dsp:sp>
    <dsp:sp modelId="{FD3DAF44-3893-45BF-A0D3-D4F78B3B8823}">
      <dsp:nvSpPr>
        <dsp:cNvPr id="0" name=""/>
        <dsp:cNvSpPr/>
      </dsp:nvSpPr>
      <dsp:spPr>
        <a:xfrm>
          <a:off x="8608344" y="1347754"/>
          <a:ext cx="1509737" cy="1356030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Ingénieur logiciel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>
              <a:latin typeface="Calibri Light" panose="020F0302020204030204"/>
            </a:rPr>
            <a:t>2 ans d'expérience</a:t>
          </a:r>
          <a:r>
            <a:rPr lang="fr-FR" sz="1300" kern="1200" dirty="0"/>
            <a:t> </a:t>
          </a:r>
          <a:r>
            <a:rPr lang="fr-FR" sz="1300" kern="1200" dirty="0">
              <a:latin typeface="Calibri Light" panose="020F0302020204030204"/>
            </a:rPr>
            <a:t>en dev logiciel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 </a:t>
          </a:r>
          <a:r>
            <a:rPr lang="fr-FR" sz="1300" kern="1200" dirty="0">
              <a:latin typeface="Calibri Light" panose="020F0302020204030204"/>
            </a:rPr>
            <a:t>20</a:t>
          </a:r>
          <a:r>
            <a:rPr lang="fr-FR" sz="1300" kern="1200" dirty="0"/>
            <a:t>% d'activité</a:t>
          </a:r>
        </a:p>
      </dsp:txBody>
      <dsp:txXfrm>
        <a:off x="8608344" y="1347754"/>
        <a:ext cx="1509737" cy="135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29BA9-E507-47E0-8D7C-DEF244206760}">
      <dsp:nvSpPr>
        <dsp:cNvPr id="0" name=""/>
        <dsp:cNvSpPr/>
      </dsp:nvSpPr>
      <dsp:spPr>
        <a:xfrm>
          <a:off x="0" y="400049"/>
          <a:ext cx="4572000" cy="28575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9FD9A8-54EB-4B5E-AC2B-A898F2DFF54D}">
      <dsp:nvSpPr>
        <dsp:cNvPr id="0" name=""/>
        <dsp:cNvSpPr/>
      </dsp:nvSpPr>
      <dsp:spPr>
        <a:xfrm>
          <a:off x="580644" y="2372296"/>
          <a:ext cx="118872" cy="11887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F63EFF-73BD-4859-BEDE-15FD4662D83E}">
      <dsp:nvSpPr>
        <dsp:cNvPr id="0" name=""/>
        <dsp:cNvSpPr/>
      </dsp:nvSpPr>
      <dsp:spPr>
        <a:xfrm>
          <a:off x="640080" y="2431732"/>
          <a:ext cx="1065276" cy="825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988" tIns="0" rIns="0" bIns="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 Light" panose="020F0302020204030204"/>
            </a:rPr>
            <a:t> </a:t>
          </a:r>
          <a:r>
            <a:rPr lang="fr-FR" sz="1500" b="0" i="0" u="none" strike="noStrike" kern="1200" cap="none" baseline="0" noProof="0" dirty="0">
              <a:latin typeface="Calibri Light"/>
              <a:cs typeface="Calibri Light"/>
            </a:rPr>
            <a:t>12</a:t>
          </a:r>
          <a:r>
            <a:rPr lang="fr-FR" sz="1500" kern="1200" dirty="0">
              <a:latin typeface="Calibri Light" panose="020F0302020204030204"/>
            </a:rPr>
            <a:t> mois</a:t>
          </a:r>
          <a:r>
            <a:rPr lang="fr-FR" sz="15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fr-FR" sz="1500" kern="1200" dirty="0">
              <a:latin typeface="Calibri Light" panose="020F0302020204030204"/>
            </a:rPr>
            <a:t>-</a:t>
          </a:r>
          <a:r>
            <a:rPr lang="fr-FR" sz="15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fr-FR" sz="1500" kern="1200" dirty="0">
              <a:latin typeface="Calibri Light" panose="020F0302020204030204"/>
            </a:rPr>
            <a:t>36K</a:t>
          </a:r>
          <a:r>
            <a:rPr lang="fr-FR" sz="15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€</a:t>
          </a:r>
          <a:endParaRPr lang="fr-FR" sz="1500" kern="1200" dirty="0"/>
        </a:p>
      </dsp:txBody>
      <dsp:txXfrm>
        <a:off x="640080" y="2431732"/>
        <a:ext cx="1065276" cy="825817"/>
      </dsp:txXfrm>
    </dsp:sp>
    <dsp:sp modelId="{EFE1792C-6B8E-4451-8A5B-F350469894C7}">
      <dsp:nvSpPr>
        <dsp:cNvPr id="0" name=""/>
        <dsp:cNvSpPr/>
      </dsp:nvSpPr>
      <dsp:spPr>
        <a:xfrm>
          <a:off x="1629918" y="1595627"/>
          <a:ext cx="214884" cy="214884"/>
        </a:xfrm>
        <a:prstGeom prst="ellipse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D63586-CE6B-49F8-AD9B-4BD94C0E1978}">
      <dsp:nvSpPr>
        <dsp:cNvPr id="0" name=""/>
        <dsp:cNvSpPr/>
      </dsp:nvSpPr>
      <dsp:spPr>
        <a:xfrm>
          <a:off x="1737360" y="1703069"/>
          <a:ext cx="1097280" cy="155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63" tIns="0" rIns="0" bIns="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 Light" panose="020F0302020204030204"/>
            </a:rPr>
            <a:t> 24 mois  -  317k€</a:t>
          </a:r>
          <a:endParaRPr lang="fr-FR" sz="1500" kern="1200" dirty="0"/>
        </a:p>
      </dsp:txBody>
      <dsp:txXfrm>
        <a:off x="1737360" y="1703069"/>
        <a:ext cx="1097280" cy="1554480"/>
      </dsp:txXfrm>
    </dsp:sp>
    <dsp:sp modelId="{1DC4E170-85CA-4483-B2FB-3DF06790A597}">
      <dsp:nvSpPr>
        <dsp:cNvPr id="0" name=""/>
        <dsp:cNvSpPr/>
      </dsp:nvSpPr>
      <dsp:spPr>
        <a:xfrm>
          <a:off x="2891790" y="1122997"/>
          <a:ext cx="297180" cy="297180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7A3D5-FFE4-4ABA-8AF1-594286E852B5}">
      <dsp:nvSpPr>
        <dsp:cNvPr id="0" name=""/>
        <dsp:cNvSpPr/>
      </dsp:nvSpPr>
      <dsp:spPr>
        <a:xfrm>
          <a:off x="3040380" y="1271587"/>
          <a:ext cx="1097280" cy="198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70" tIns="0" rIns="0" bIns="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libri Light" panose="020F0302020204030204"/>
            </a:rPr>
            <a:t> 36 mois  4,2m€</a:t>
          </a:r>
          <a:endParaRPr lang="fr-FR" sz="1500" kern="1200" dirty="0"/>
        </a:p>
      </dsp:txBody>
      <dsp:txXfrm>
        <a:off x="3040380" y="1271587"/>
        <a:ext cx="1097280" cy="19859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05F72-BC26-4CB8-9159-3C71DBDD55CB}">
      <dsp:nvSpPr>
        <dsp:cNvPr id="0" name=""/>
        <dsp:cNvSpPr/>
      </dsp:nvSpPr>
      <dsp:spPr>
        <a:xfrm>
          <a:off x="1674" y="1420825"/>
          <a:ext cx="2039874" cy="81594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libri Light" panose="020F0302020204030204"/>
            </a:rPr>
            <a:t> </a:t>
          </a:r>
          <a:r>
            <a:rPr lang="fr-FR" sz="1400" b="0" i="0" u="none" strike="noStrike" kern="1200" cap="none" baseline="0" noProof="0" dirty="0">
              <a:latin typeface="Calibri Light"/>
              <a:cs typeface="Calibri Light"/>
            </a:rPr>
            <a:t>&lt;</a:t>
          </a:r>
          <a:r>
            <a:rPr lang="fr-FR" sz="1400" kern="1200" dirty="0">
              <a:latin typeface="Calibri Light" panose="020F0302020204030204"/>
            </a:rPr>
            <a:t> 100 utilisateurs</a:t>
          </a:r>
          <a:endParaRPr lang="fr-FR" sz="1400" kern="1200" dirty="0"/>
        </a:p>
      </dsp:txBody>
      <dsp:txXfrm>
        <a:off x="409649" y="1420825"/>
        <a:ext cx="1223925" cy="815949"/>
      </dsp:txXfrm>
    </dsp:sp>
    <dsp:sp modelId="{4019EFD1-DCA7-438C-9E8B-1B68AF1CF76E}">
      <dsp:nvSpPr>
        <dsp:cNvPr id="0" name=""/>
        <dsp:cNvSpPr/>
      </dsp:nvSpPr>
      <dsp:spPr>
        <a:xfrm>
          <a:off x="1837561" y="1420825"/>
          <a:ext cx="2039874" cy="815949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libri Light" panose="020F0302020204030204"/>
            </a:rPr>
            <a:t> &lt; 1000 utilisateurs</a:t>
          </a:r>
          <a:endParaRPr lang="fr-FR" sz="1400" kern="1200" dirty="0"/>
        </a:p>
      </dsp:txBody>
      <dsp:txXfrm>
        <a:off x="2245536" y="1420825"/>
        <a:ext cx="1223925" cy="815949"/>
      </dsp:txXfrm>
    </dsp:sp>
    <dsp:sp modelId="{A48BE631-9901-489D-9409-991531F472D5}">
      <dsp:nvSpPr>
        <dsp:cNvPr id="0" name=""/>
        <dsp:cNvSpPr/>
      </dsp:nvSpPr>
      <dsp:spPr>
        <a:xfrm>
          <a:off x="3673448" y="1420825"/>
          <a:ext cx="2039874" cy="815949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libri Light" panose="020F0302020204030204"/>
            </a:rPr>
            <a:t> &lt; 10 000 </a:t>
          </a:r>
          <a:r>
            <a:rPr lang="fr-FR" sz="1400" kern="1200" dirty="0"/>
            <a:t>utilisateurs</a:t>
          </a:r>
          <a:r>
            <a:rPr lang="fr-FR" sz="1400" kern="1200" dirty="0">
              <a:latin typeface="Calibri Light" panose="020F0302020204030204"/>
            </a:rPr>
            <a:t>( 3% du marché)</a:t>
          </a:r>
          <a:endParaRPr lang="fr-FR" sz="1400" kern="1200" dirty="0"/>
        </a:p>
      </dsp:txBody>
      <dsp:txXfrm>
        <a:off x="4081423" y="1420825"/>
        <a:ext cx="1223925" cy="815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3.sv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61" name="Diagramme 6461">
            <a:extLst>
              <a:ext uri="{FF2B5EF4-FFF2-40B4-BE49-F238E27FC236}">
                <a16:creationId xmlns:a16="http://schemas.microsoft.com/office/drawing/2014/main" id="{A7023D69-CCB9-4318-B347-F1D7D0BC2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452783"/>
              </p:ext>
            </p:extLst>
          </p:nvPr>
        </p:nvGraphicFramePr>
        <p:xfrm>
          <a:off x="1724384" y="213380"/>
          <a:ext cx="9372600" cy="56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751" name="Diagramme 5751">
            <a:extLst>
              <a:ext uri="{FF2B5EF4-FFF2-40B4-BE49-F238E27FC236}">
                <a16:creationId xmlns:a16="http://schemas.microsoft.com/office/drawing/2014/main" id="{3F6A31D9-67D2-446A-904F-57D8B0900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996023"/>
              </p:ext>
            </p:extLst>
          </p:nvPr>
        </p:nvGraphicFramePr>
        <p:xfrm>
          <a:off x="2826597" y="3168084"/>
          <a:ext cx="7162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260" name="ZoneTexte 6259">
            <a:extLst>
              <a:ext uri="{FF2B5EF4-FFF2-40B4-BE49-F238E27FC236}">
                <a16:creationId xmlns:a16="http://schemas.microsoft.com/office/drawing/2014/main" id="{A036A65B-BE98-4D5E-AD0D-273B0C6C2B3F}"/>
              </a:ext>
            </a:extLst>
          </p:cNvPr>
          <p:cNvSpPr txBox="1"/>
          <p:nvPr/>
        </p:nvSpPr>
        <p:spPr>
          <a:xfrm>
            <a:off x="2611674" y="4033394"/>
            <a:ext cx="8432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4C4C4C"/>
                </a:solidFill>
                <a:latin typeface="Lato"/>
              </a:rPr>
              <a:t>Quel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est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le type de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besoins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auxquels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cette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platforme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va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répondre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?</a:t>
            </a:r>
            <a:endParaRPr lang="en-US" b="1">
              <a:cs typeface="Calibri"/>
            </a:endParaRPr>
          </a:p>
        </p:txBody>
      </p:sp>
      <p:sp>
        <p:nvSpPr>
          <p:cNvPr id="6261" name="ZoneTexte 6260">
            <a:extLst>
              <a:ext uri="{FF2B5EF4-FFF2-40B4-BE49-F238E27FC236}">
                <a16:creationId xmlns:a16="http://schemas.microsoft.com/office/drawing/2014/main" id="{3CF834B2-79FF-41B2-8E32-7A3B298E45CE}"/>
              </a:ext>
            </a:extLst>
          </p:cNvPr>
          <p:cNvSpPr txBox="1"/>
          <p:nvPr/>
        </p:nvSpPr>
        <p:spPr>
          <a:xfrm>
            <a:off x="4550476" y="644057"/>
            <a:ext cx="3931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rgbClr val="4C4C4C"/>
                </a:solidFill>
                <a:latin typeface="Lato"/>
              </a:rPr>
              <a:t>Quels sont ses objectifs?</a:t>
            </a:r>
            <a:endParaRPr lang="fr-FR" b="1" dirty="0">
              <a:cs typeface="Calibri"/>
            </a:endParaRPr>
          </a:p>
        </p:txBody>
      </p:sp>
      <p:sp>
        <p:nvSpPr>
          <p:cNvPr id="6283" name="ZoneTexte 6282">
            <a:extLst>
              <a:ext uri="{FF2B5EF4-FFF2-40B4-BE49-F238E27FC236}">
                <a16:creationId xmlns:a16="http://schemas.microsoft.com/office/drawing/2014/main" id="{C82E5134-FDAB-4838-B4AB-CB9C97BB75D8}"/>
              </a:ext>
            </a:extLst>
          </p:cNvPr>
          <p:cNvSpPr txBox="1"/>
          <p:nvPr/>
        </p:nvSpPr>
        <p:spPr>
          <a:xfrm>
            <a:off x="312192" y="1080155"/>
            <a:ext cx="118846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solidFill>
                  <a:srgbClr val="4C4C4C"/>
                </a:solidFill>
                <a:latin typeface="Lato"/>
              </a:rPr>
              <a:t>Les notes médicales font partie intégrante des cabinets médicaux, la </a:t>
            </a:r>
            <a:r>
              <a:rPr lang="fr-FR" dirty="0">
                <a:solidFill>
                  <a:srgbClr val="4C4C4C"/>
                </a:solidFill>
                <a:latin typeface="Lato"/>
                <a:ea typeface="+mn-lt"/>
                <a:cs typeface="+mn-lt"/>
              </a:rPr>
              <a:t>pluridisciplinarité</a:t>
            </a:r>
            <a:r>
              <a:rPr lang="fr-FR" dirty="0">
                <a:solidFill>
                  <a:srgbClr val="4C4C4C"/>
                </a:solidFill>
                <a:latin typeface="Lato"/>
                <a:cs typeface="Calibri"/>
              </a:rPr>
              <a:t> et la complexité de</a:t>
            </a:r>
            <a:r>
              <a:rPr lang="fr-FR" dirty="0">
                <a:solidFill>
                  <a:srgbClr val="4C4C4C"/>
                </a:solidFill>
                <a:latin typeface="Lato"/>
              </a:rPr>
              <a:t> la médecine moderne nécessite la mise en place d'une gestion facile et évolutive pour suivre les patients.</a:t>
            </a:r>
            <a:endParaRPr lang="fr-FR" dirty="0"/>
          </a:p>
        </p:txBody>
      </p:sp>
      <p:sp>
        <p:nvSpPr>
          <p:cNvPr id="7498" name="ZoneTexte 7497">
            <a:extLst>
              <a:ext uri="{FF2B5EF4-FFF2-40B4-BE49-F238E27FC236}">
                <a16:creationId xmlns:a16="http://schemas.microsoft.com/office/drawing/2014/main" id="{67517FC6-673F-4557-8690-D54D131A52EF}"/>
              </a:ext>
            </a:extLst>
          </p:cNvPr>
          <p:cNvSpPr txBox="1"/>
          <p:nvPr/>
        </p:nvSpPr>
        <p:spPr>
          <a:xfrm>
            <a:off x="3848459" y="2083455"/>
            <a:ext cx="5124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4C4C4C"/>
                </a:solidFill>
                <a:latin typeface="Lato"/>
              </a:rPr>
              <a:t>Quels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sont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mes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clients </a:t>
            </a:r>
            <a:r>
              <a:rPr lang="fr-FR" b="1" dirty="0">
                <a:solidFill>
                  <a:srgbClr val="4C4C4C"/>
                </a:solidFill>
                <a:latin typeface="Lato"/>
              </a:rPr>
              <a:t>cibles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et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leur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4C4C4C"/>
                </a:solidFill>
                <a:latin typeface="Lato"/>
              </a:rPr>
              <a:t>étendue</a:t>
            </a:r>
            <a:r>
              <a:rPr lang="en-US" b="1" dirty="0">
                <a:solidFill>
                  <a:srgbClr val="4C4C4C"/>
                </a:solidFill>
                <a:latin typeface="Lato"/>
              </a:rPr>
              <a:t> ?</a:t>
            </a:r>
            <a:endParaRPr lang="en-US" b="1">
              <a:cs typeface="Calibri"/>
            </a:endParaRPr>
          </a:p>
        </p:txBody>
      </p:sp>
      <p:sp>
        <p:nvSpPr>
          <p:cNvPr id="7691" name="ZoneTexte 7690">
            <a:extLst>
              <a:ext uri="{FF2B5EF4-FFF2-40B4-BE49-F238E27FC236}">
                <a16:creationId xmlns:a16="http://schemas.microsoft.com/office/drawing/2014/main" id="{C868B0C3-D11F-43AD-873A-BA98E2C0427A}"/>
              </a:ext>
            </a:extLst>
          </p:cNvPr>
          <p:cNvSpPr txBox="1"/>
          <p:nvPr/>
        </p:nvSpPr>
        <p:spPr>
          <a:xfrm>
            <a:off x="4872860" y="57903"/>
            <a:ext cx="393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rgbClr val="4C4C4C"/>
                </a:solidFill>
                <a:latin typeface="Lato"/>
              </a:rPr>
              <a:t>Médinotes</a:t>
            </a:r>
            <a:endParaRPr lang="fr-FR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1" name="ZoneTexte 6260">
            <a:extLst>
              <a:ext uri="{FF2B5EF4-FFF2-40B4-BE49-F238E27FC236}">
                <a16:creationId xmlns:a16="http://schemas.microsoft.com/office/drawing/2014/main" id="{3CF834B2-79FF-41B2-8E32-7A3B298E45CE}"/>
              </a:ext>
            </a:extLst>
          </p:cNvPr>
          <p:cNvSpPr txBox="1"/>
          <p:nvPr/>
        </p:nvSpPr>
        <p:spPr>
          <a:xfrm>
            <a:off x="2567323" y="644057"/>
            <a:ext cx="77126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+mn-lt"/>
                <a:cs typeface="+mn-lt"/>
              </a:rPr>
              <a:t>Quelles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sont</a:t>
            </a:r>
            <a:r>
              <a:rPr lang="en-US" b="1" dirty="0">
                <a:ea typeface="+mn-lt"/>
                <a:cs typeface="+mn-lt"/>
              </a:rPr>
              <a:t> les </a:t>
            </a:r>
            <a:r>
              <a:rPr lang="en-US" b="1" dirty="0" err="1">
                <a:ea typeface="+mn-lt"/>
                <a:cs typeface="+mn-lt"/>
              </a:rPr>
              <a:t>compétences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spécifiques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chaque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membre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l’équipe</a:t>
            </a:r>
            <a:r>
              <a:rPr lang="en-US" b="1" dirty="0">
                <a:ea typeface="+mn-lt"/>
                <a:cs typeface="+mn-lt"/>
              </a:rPr>
              <a:t> ?</a:t>
            </a:r>
            <a:endParaRPr lang="fr-FR" b="1">
              <a:ea typeface="+mn-lt"/>
              <a:cs typeface="+mn-lt"/>
            </a:endParaRPr>
          </a:p>
        </p:txBody>
      </p:sp>
      <p:sp>
        <p:nvSpPr>
          <p:cNvPr id="7691" name="ZoneTexte 7690">
            <a:extLst>
              <a:ext uri="{FF2B5EF4-FFF2-40B4-BE49-F238E27FC236}">
                <a16:creationId xmlns:a16="http://schemas.microsoft.com/office/drawing/2014/main" id="{C868B0C3-D11F-43AD-873A-BA98E2C0427A}"/>
              </a:ext>
            </a:extLst>
          </p:cNvPr>
          <p:cNvSpPr txBox="1"/>
          <p:nvPr/>
        </p:nvSpPr>
        <p:spPr>
          <a:xfrm>
            <a:off x="4872860" y="57903"/>
            <a:ext cx="393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rgbClr val="4C4C4C"/>
                </a:solidFill>
                <a:latin typeface="Lato"/>
              </a:rPr>
              <a:t>Médinotes</a:t>
            </a:r>
            <a:endParaRPr lang="fr-FR" sz="3200">
              <a:cs typeface="Calibri"/>
            </a:endParaRPr>
          </a:p>
        </p:txBody>
      </p:sp>
      <p:graphicFrame>
        <p:nvGraphicFramePr>
          <p:cNvPr id="6233" name="Diagramme 6233">
            <a:extLst>
              <a:ext uri="{FF2B5EF4-FFF2-40B4-BE49-F238E27FC236}">
                <a16:creationId xmlns:a16="http://schemas.microsoft.com/office/drawing/2014/main" id="{9243DC98-B1BA-4F59-A133-4C4E55A19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028504"/>
              </p:ext>
            </p:extLst>
          </p:nvPr>
        </p:nvGraphicFramePr>
        <p:xfrm>
          <a:off x="1113693" y="-1213338"/>
          <a:ext cx="10062307" cy="6940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027" name="Diagramme 10027">
            <a:extLst>
              <a:ext uri="{FF2B5EF4-FFF2-40B4-BE49-F238E27FC236}">
                <a16:creationId xmlns:a16="http://schemas.microsoft.com/office/drawing/2014/main" id="{4B0A5A72-21F5-4EA1-B661-2B87F9D8D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608192"/>
              </p:ext>
            </p:extLst>
          </p:nvPr>
        </p:nvGraphicFramePr>
        <p:xfrm>
          <a:off x="1113692" y="2254738"/>
          <a:ext cx="10120923" cy="367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373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1" name="ZoneTexte 6260">
            <a:extLst>
              <a:ext uri="{FF2B5EF4-FFF2-40B4-BE49-F238E27FC236}">
                <a16:creationId xmlns:a16="http://schemas.microsoft.com/office/drawing/2014/main" id="{3CF834B2-79FF-41B2-8E32-7A3B298E45CE}"/>
              </a:ext>
            </a:extLst>
          </p:cNvPr>
          <p:cNvSpPr txBox="1"/>
          <p:nvPr/>
        </p:nvSpPr>
        <p:spPr>
          <a:xfrm>
            <a:off x="2543" y="644057"/>
            <a:ext cx="12108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ea typeface="+mn-lt"/>
                <a:cs typeface="+mn-lt"/>
              </a:rPr>
              <a:t>Quels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sont</a:t>
            </a:r>
            <a:r>
              <a:rPr lang="en-US" b="1" dirty="0">
                <a:ea typeface="+mn-lt"/>
                <a:cs typeface="+mn-lt"/>
              </a:rPr>
              <a:t> les </a:t>
            </a:r>
            <a:r>
              <a:rPr lang="en-US" b="1" dirty="0" err="1">
                <a:ea typeface="+mn-lt"/>
                <a:cs typeface="+mn-lt"/>
              </a:rPr>
              <a:t>besoins</a:t>
            </a:r>
            <a:r>
              <a:rPr lang="en-US" b="1" dirty="0">
                <a:ea typeface="+mn-lt"/>
                <a:cs typeface="+mn-lt"/>
              </a:rPr>
              <a:t> en argent de ma future </a:t>
            </a:r>
            <a:r>
              <a:rPr lang="en-US" b="1" dirty="0" err="1">
                <a:ea typeface="+mn-lt"/>
                <a:cs typeface="+mn-lt"/>
              </a:rPr>
              <a:t>entreprise</a:t>
            </a:r>
            <a:r>
              <a:rPr lang="en-US" b="1" dirty="0">
                <a:ea typeface="+mn-lt"/>
                <a:cs typeface="+mn-lt"/>
              </a:rPr>
              <a:t>  ?</a:t>
            </a:r>
            <a:endParaRPr lang="fr-FR" b="1" dirty="0">
              <a:ea typeface="+mn-lt"/>
              <a:cs typeface="+mn-lt"/>
            </a:endParaRPr>
          </a:p>
        </p:txBody>
      </p:sp>
      <p:sp>
        <p:nvSpPr>
          <p:cNvPr id="7691" name="ZoneTexte 7690">
            <a:extLst>
              <a:ext uri="{FF2B5EF4-FFF2-40B4-BE49-F238E27FC236}">
                <a16:creationId xmlns:a16="http://schemas.microsoft.com/office/drawing/2014/main" id="{C868B0C3-D11F-43AD-873A-BA98E2C0427A}"/>
              </a:ext>
            </a:extLst>
          </p:cNvPr>
          <p:cNvSpPr txBox="1"/>
          <p:nvPr/>
        </p:nvSpPr>
        <p:spPr>
          <a:xfrm>
            <a:off x="4872860" y="57903"/>
            <a:ext cx="393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rgbClr val="4C4C4C"/>
                </a:solidFill>
                <a:latin typeface="Lato"/>
              </a:rPr>
              <a:t>Médinotes</a:t>
            </a:r>
            <a:endParaRPr lang="fr-FR" sz="3200">
              <a:cs typeface="Calibri"/>
            </a:endParaRPr>
          </a:p>
        </p:txBody>
      </p:sp>
      <p:pic>
        <p:nvPicPr>
          <p:cNvPr id="31" name="Image 31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5FFA668-75BA-4499-83D2-8BE2AEF0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59" y="1130665"/>
            <a:ext cx="8941419" cy="52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1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1" name="ZoneTexte 6260">
            <a:extLst>
              <a:ext uri="{FF2B5EF4-FFF2-40B4-BE49-F238E27FC236}">
                <a16:creationId xmlns:a16="http://schemas.microsoft.com/office/drawing/2014/main" id="{3CF834B2-79FF-41B2-8E32-7A3B298E45CE}"/>
              </a:ext>
            </a:extLst>
          </p:cNvPr>
          <p:cNvSpPr txBox="1"/>
          <p:nvPr/>
        </p:nvSpPr>
        <p:spPr>
          <a:xfrm>
            <a:off x="2543" y="709106"/>
            <a:ext cx="12191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+mn-lt"/>
                <a:cs typeface="+mn-lt"/>
              </a:rPr>
              <a:t>Quelle </a:t>
            </a:r>
            <a:r>
              <a:rPr lang="en-US" b="1" dirty="0" err="1">
                <a:ea typeface="+mn-lt"/>
                <a:cs typeface="+mn-lt"/>
              </a:rPr>
              <a:t>est</a:t>
            </a:r>
            <a:r>
              <a:rPr lang="en-US" b="1" dirty="0">
                <a:ea typeface="+mn-lt"/>
                <a:cs typeface="+mn-lt"/>
              </a:rPr>
              <a:t> ma </a:t>
            </a:r>
            <a:r>
              <a:rPr lang="en-US" b="1" dirty="0" err="1">
                <a:ea typeface="+mn-lt"/>
                <a:cs typeface="+mn-lt"/>
              </a:rPr>
              <a:t>rentabilité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prévue</a:t>
            </a:r>
            <a:r>
              <a:rPr lang="en-US" b="1" dirty="0">
                <a:ea typeface="+mn-lt"/>
                <a:cs typeface="+mn-lt"/>
              </a:rPr>
              <a:t> ?</a:t>
            </a:r>
            <a:endParaRPr lang="fr-FR" b="1" dirty="0">
              <a:cs typeface="Calibri"/>
            </a:endParaRPr>
          </a:p>
        </p:txBody>
      </p:sp>
      <p:sp>
        <p:nvSpPr>
          <p:cNvPr id="7691" name="ZoneTexte 7690">
            <a:extLst>
              <a:ext uri="{FF2B5EF4-FFF2-40B4-BE49-F238E27FC236}">
                <a16:creationId xmlns:a16="http://schemas.microsoft.com/office/drawing/2014/main" id="{C868B0C3-D11F-43AD-873A-BA98E2C0427A}"/>
              </a:ext>
            </a:extLst>
          </p:cNvPr>
          <p:cNvSpPr txBox="1"/>
          <p:nvPr/>
        </p:nvSpPr>
        <p:spPr>
          <a:xfrm>
            <a:off x="4872860" y="57903"/>
            <a:ext cx="39319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solidFill>
                  <a:srgbClr val="4C4C4C"/>
                </a:solidFill>
                <a:latin typeface="Lato"/>
              </a:rPr>
              <a:t>Médinotes</a:t>
            </a:r>
            <a:endParaRPr lang="fr-FR" sz="3200">
              <a:cs typeface="Calibri"/>
            </a:endParaRPr>
          </a:p>
        </p:txBody>
      </p:sp>
      <p:graphicFrame>
        <p:nvGraphicFramePr>
          <p:cNvPr id="2" name="Diagramme 2">
            <a:extLst>
              <a:ext uri="{FF2B5EF4-FFF2-40B4-BE49-F238E27FC236}">
                <a16:creationId xmlns:a16="http://schemas.microsoft.com/office/drawing/2014/main" id="{0A86FB6F-7EF1-4335-9E05-09608FABD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692951"/>
              </p:ext>
            </p:extLst>
          </p:nvPr>
        </p:nvGraphicFramePr>
        <p:xfrm>
          <a:off x="4181707" y="2287858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815" name="Diagramme 7815">
            <a:extLst>
              <a:ext uri="{FF2B5EF4-FFF2-40B4-BE49-F238E27FC236}">
                <a16:creationId xmlns:a16="http://schemas.microsoft.com/office/drawing/2014/main" id="{8CF4FB02-E651-4F10-871A-ECE6CABBA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145886"/>
              </p:ext>
            </p:extLst>
          </p:nvPr>
        </p:nvGraphicFramePr>
        <p:xfrm>
          <a:off x="3233855" y="57614"/>
          <a:ext cx="571499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089" name="Graphique 8089" descr="Docteur">
            <a:extLst>
              <a:ext uri="{FF2B5EF4-FFF2-40B4-BE49-F238E27FC236}">
                <a16:creationId xmlns:a16="http://schemas.microsoft.com/office/drawing/2014/main" id="{2EE8E663-0135-4198-9D39-FEEF0B5861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2458" y="899532"/>
            <a:ext cx="914400" cy="914400"/>
          </a:xfrm>
          <a:prstGeom prst="rect">
            <a:avLst/>
          </a:prstGeom>
        </p:spPr>
      </p:pic>
      <p:sp>
        <p:nvSpPr>
          <p:cNvPr id="8091" name="ZoneTexte 8090">
            <a:extLst>
              <a:ext uri="{FF2B5EF4-FFF2-40B4-BE49-F238E27FC236}">
                <a16:creationId xmlns:a16="http://schemas.microsoft.com/office/drawing/2014/main" id="{B1B4B110-776B-475C-B188-C468DB6C0ACC}"/>
              </a:ext>
            </a:extLst>
          </p:cNvPr>
          <p:cNvSpPr txBox="1"/>
          <p:nvPr/>
        </p:nvSpPr>
        <p:spPr>
          <a:xfrm>
            <a:off x="68766" y="17321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Service pour le suivi de patients aux professionnels</a:t>
            </a:r>
            <a:endParaRPr lang="fr-FR">
              <a:cs typeface="Calibri" panose="020F0502020204030204"/>
            </a:endParaRPr>
          </a:p>
        </p:txBody>
      </p:sp>
      <p:sp>
        <p:nvSpPr>
          <p:cNvPr id="8092" name="Ellipse 8091">
            <a:extLst>
              <a:ext uri="{FF2B5EF4-FFF2-40B4-BE49-F238E27FC236}">
                <a16:creationId xmlns:a16="http://schemas.microsoft.com/office/drawing/2014/main" id="{0DFF0AFE-67A9-46D6-AD4C-72A9C4A19942}"/>
              </a:ext>
            </a:extLst>
          </p:cNvPr>
          <p:cNvSpPr/>
          <p:nvPr/>
        </p:nvSpPr>
        <p:spPr>
          <a:xfrm>
            <a:off x="1060992" y="2408431"/>
            <a:ext cx="910682" cy="9106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€60/ mois</a:t>
            </a:r>
          </a:p>
        </p:txBody>
      </p:sp>
    </p:spTree>
    <p:extLst>
      <p:ext uri="{BB962C8B-B14F-4D97-AF65-F5344CB8AC3E}">
        <p14:creationId xmlns:p14="http://schemas.microsoft.com/office/powerpoint/2010/main" val="2587726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521</cp:revision>
  <dcterms:created xsi:type="dcterms:W3CDTF">2020-05-06T18:05:18Z</dcterms:created>
  <dcterms:modified xsi:type="dcterms:W3CDTF">2020-05-07T08:32:10Z</dcterms:modified>
</cp:coreProperties>
</file>