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22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269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75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597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57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014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554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384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403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679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169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479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25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14E5AE-6C4A-4032-8752-353A0EEF98F3}"/>
              </a:ext>
            </a:extLst>
          </p:cNvPr>
          <p:cNvSpPr txBox="1"/>
          <p:nvPr/>
        </p:nvSpPr>
        <p:spPr>
          <a:xfrm>
            <a:off x="3031379" y="454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10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24AD7-84F0-4BA4-B168-A33BE24FF08C}"/>
              </a:ext>
            </a:extLst>
          </p:cNvPr>
          <p:cNvSpPr txBox="1"/>
          <p:nvPr/>
        </p:nvSpPr>
        <p:spPr>
          <a:xfrm>
            <a:off x="3031379" y="521312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11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898EE-B905-4BF4-96AA-96419CEAD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55" y="930898"/>
            <a:ext cx="3600953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1EA707-328A-4B1C-893B-4A7640D39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55" y="5724347"/>
            <a:ext cx="3600953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892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14E5AE-6C4A-4032-8752-353A0EEF98F3}"/>
              </a:ext>
            </a:extLst>
          </p:cNvPr>
          <p:cNvSpPr txBox="1"/>
          <p:nvPr/>
        </p:nvSpPr>
        <p:spPr>
          <a:xfrm>
            <a:off x="3031379" y="454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12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24AD7-84F0-4BA4-B168-A33BE24FF08C}"/>
              </a:ext>
            </a:extLst>
          </p:cNvPr>
          <p:cNvSpPr txBox="1"/>
          <p:nvPr/>
        </p:nvSpPr>
        <p:spPr>
          <a:xfrm>
            <a:off x="3031379" y="521312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13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898EE-B905-4BF4-96AA-96419CEAD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55" y="930898"/>
            <a:ext cx="3600953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1EA707-328A-4B1C-893B-4A7640D39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55" y="5724347"/>
            <a:ext cx="3600953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558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14E5AE-6C4A-4032-8752-353A0EEF98F3}"/>
              </a:ext>
            </a:extLst>
          </p:cNvPr>
          <p:cNvSpPr txBox="1"/>
          <p:nvPr/>
        </p:nvSpPr>
        <p:spPr>
          <a:xfrm>
            <a:off x="3031379" y="454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14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24AD7-84F0-4BA4-B168-A33BE24FF08C}"/>
              </a:ext>
            </a:extLst>
          </p:cNvPr>
          <p:cNvSpPr txBox="1"/>
          <p:nvPr/>
        </p:nvSpPr>
        <p:spPr>
          <a:xfrm>
            <a:off x="3031379" y="521312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15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898EE-B905-4BF4-96AA-96419CEAD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55" y="930898"/>
            <a:ext cx="3600953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1EA707-328A-4B1C-893B-4A7640D39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55" y="5724347"/>
            <a:ext cx="3600953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919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</Words>
  <Application>Microsoft Office PowerPoint</Application>
  <PresentationFormat>A4 Paper (210x297 mm)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Bäriswyl Roman</dc:creator>
  <cp:lastModifiedBy>Bäriswyl Roman</cp:lastModifiedBy>
  <cp:revision>3</cp:revision>
  <dcterms:created xsi:type="dcterms:W3CDTF">2019-10-25T07:19:29Z</dcterms:created>
  <dcterms:modified xsi:type="dcterms:W3CDTF">2019-10-25T19:27:02Z</dcterms:modified>
</cp:coreProperties>
</file>