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269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7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59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5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1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55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8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40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7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16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47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BE94-CD85-44B9-88F2-EA71CFA98984}" type="datetimeFigureOut">
              <a:rPr lang="fr-CH" smtClean="0"/>
              <a:t>25.10.2019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022D-0EF4-41F3-B737-C82EF7CF37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2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50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51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9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52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53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558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14E5AE-6C4A-4032-8752-353A0EEF98F3}"/>
              </a:ext>
            </a:extLst>
          </p:cNvPr>
          <p:cNvSpPr txBox="1"/>
          <p:nvPr/>
        </p:nvSpPr>
        <p:spPr>
          <a:xfrm>
            <a:off x="3031379" y="454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54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4AD7-84F0-4BA4-B168-A33BE24FF08C}"/>
              </a:ext>
            </a:extLst>
          </p:cNvPr>
          <p:cNvSpPr txBox="1"/>
          <p:nvPr/>
        </p:nvSpPr>
        <p:spPr>
          <a:xfrm>
            <a:off x="3031379" y="521312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55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98EE-B905-4BF4-96AA-96419CEAD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930898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1EA707-328A-4B1C-893B-4A7640D3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55" y="5724347"/>
            <a:ext cx="3600953" cy="3600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19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A4 Paper (210x297 mm)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Bäriswyl Roman</dc:creator>
  <cp:lastModifiedBy>Bäriswyl Roman</cp:lastModifiedBy>
  <cp:revision>2</cp:revision>
  <dcterms:created xsi:type="dcterms:W3CDTF">2019-10-25T07:19:29Z</dcterms:created>
  <dcterms:modified xsi:type="dcterms:W3CDTF">2019-10-25T07:25:43Z</dcterms:modified>
</cp:coreProperties>
</file>