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80"/>
  </p:normalViewPr>
  <p:slideViewPr>
    <p:cSldViewPr snapToGrid="0" snapToObjects="1">
      <p:cViewPr>
        <p:scale>
          <a:sx n="100" d="100"/>
          <a:sy n="100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FD2B8-382B-BA4A-82E9-2F175E4E4400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5E66-3F39-1846-871C-C7ECA7CF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11C0-0B46-024C-A52C-B64593C67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5CA3C-300C-3049-875D-1680F509D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25F9-69E6-5A42-B715-81FE6349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C338-F7F7-E54F-B66B-F4ADC891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29A0B-6C5D-8D4A-996A-5885439C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6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EBEE-3681-F549-B0C5-B10DBE4F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E473A-2C18-7747-BD41-413B13E23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9082-337B-104B-9873-77420C18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4656-9518-DA4F-B701-CD3CA248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A887C-6852-3B43-8A6C-359D544B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C7AA9-9B9F-4543-A7CB-A449704C7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E00D-2799-284B-AB3C-BDC90019F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323FF-BEE6-9343-A4C3-3E390B7E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433F-7231-6E4C-9722-FD607206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D55C-C763-DE49-98EB-A28C71D5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C80B-83FE-4049-9731-3D65A693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E7B6-15F0-7148-811F-DCB3518C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3273C-30DA-3744-B23D-3293E342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4F93-71D0-694C-AC3C-B013026A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93AB-CE36-FF46-BEA1-F72441BA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1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BE4A-6628-2745-A022-D49890D8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5784-8A38-5B46-8AC3-B5471EDD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D6A3-E39E-7A40-B4F0-AB0FD6F2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77DB-866D-4D4D-BB4E-99B4B906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FFF60-5A23-4D44-A8B2-43A682D4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1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2157-08A1-554E-8C5F-7033BAB8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E919-E37D-484D-9077-7B72D9110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07A38-6A3E-FC42-AC1E-95139E547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81D5C-B4DA-444E-9E69-AB845EDF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FB3DA-77D4-F442-A0A6-418FD934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F9E83-8CAA-E44F-9190-167392FF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CCA3-8026-0342-B8C2-0EFFBD1E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FE07-C058-5245-9276-18B1AB87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6B18F-216A-CF4A-83E5-230383AC0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715DD-2169-A84B-9F7A-18A31D279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2A0D3-3B82-094F-BB47-FA98A94E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4F29D-6287-514A-8FA1-E6C3A62D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FD914-CD72-454D-B748-225889E7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507B9-D018-3D43-B94F-CC5D829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0FEB-B327-8B44-A5BE-2085149E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12C49-B833-544B-A6FE-3EA89172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645EF-3818-E348-9013-2DFE15E9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97FF2-F7C8-034F-A6D6-BE16D51E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904A5-8EDB-384D-8F58-E457183D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43776-4CF3-0044-9437-1E34144A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B017F-9BFA-DA45-A988-5E4B35E3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932C-7E05-7C4C-81F9-EADE39E0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E734-A0C0-BB4C-B4BE-4170FC1C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FE021-FDF7-6E42-BC50-3B9EE0F48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0BD9A-83B9-2B4C-9901-56C1EEB2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964CE-DEC4-FA4F-9CD2-906C2A3D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A286-1329-D445-ABC2-4C908457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3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963E-827B-C04A-BE01-2E33033F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A310F-0D5F-E844-B067-A3F38413E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EBFC6-BE4A-EF4D-B0E5-0F97F3444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377E6-437C-F449-839F-150FD7F7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F6410-6D4F-774B-BB3D-0D233028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6E78E-3F19-014F-B750-1355766F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8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B2826-3CD4-0142-BE3D-11E986B2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0AB1-FFFB-0F40-A800-8130436C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B1BC-7F4D-8541-B153-FE5E23D30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FB63-115F-E845-BC35-FB9A22667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0BEC-DAE2-C049-88E5-5DB33220D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84D593-C09D-1D49-9834-59C434D0663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78308" y="0"/>
            <a:ext cx="2013692" cy="1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CD7D-1E11-E74B-BFE3-0B3821A6F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The Mushrooms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-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ELCA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E0902-4ADA-E140-B586-568604AD7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Polyhack</a:t>
            </a:r>
            <a:r>
              <a:rPr lang="en-US" dirty="0">
                <a:latin typeface="Helvetica" pitchFamily="2" charset="0"/>
              </a:rPr>
              <a:t> 2020</a:t>
            </a:r>
          </a:p>
          <a:p>
            <a:r>
              <a:rPr lang="en-US" dirty="0">
                <a:latin typeface="Helvetica" pitchFamily="2" charset="0"/>
              </a:rPr>
              <a:t>7./8. November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1B91F-3298-3D45-814D-D9DA2315F2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514856" y="0"/>
            <a:ext cx="9162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0527-A2C0-8A41-8EB0-54DAD166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1A44-E7CB-C14A-8711-1A3BE471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simulation for Aarhus, Denmark</a:t>
            </a:r>
          </a:p>
          <a:p>
            <a:r>
              <a:rPr lang="en-US" dirty="0"/>
              <a:t>Use Python to interact with SUMO</a:t>
            </a:r>
          </a:p>
          <a:p>
            <a:r>
              <a:rPr lang="en-US" dirty="0"/>
              <a:t>Mission: Generate bus routes for randomly appearing pedestrians (bus passengers)</a:t>
            </a:r>
          </a:p>
          <a:p>
            <a:r>
              <a:rPr lang="en-US" dirty="0"/>
              <a:t>Targets (non-exhaustive):</a:t>
            </a:r>
          </a:p>
          <a:p>
            <a:pPr lvl="1"/>
            <a:r>
              <a:rPr lang="en-US" dirty="0"/>
              <a:t>Minimum number of buses</a:t>
            </a:r>
          </a:p>
          <a:p>
            <a:pPr lvl="1"/>
            <a:r>
              <a:rPr lang="en-US" dirty="0"/>
              <a:t>Minimum number of kilometers driven by all busses</a:t>
            </a:r>
          </a:p>
          <a:p>
            <a:pPr lvl="1"/>
            <a:r>
              <a:rPr lang="en-US" dirty="0"/>
              <a:t>Minimum total number of pedestrians not transported</a:t>
            </a:r>
          </a:p>
          <a:p>
            <a:pPr lvl="1"/>
            <a:r>
              <a:rPr lang="en-US" dirty="0"/>
              <a:t>Minimum total wait time of pedestrians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22DB-5D1F-9248-A635-C9127BB8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7ED8F-49D9-EB4F-8D19-B7CC24E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5D39-63A2-3041-A18A-457F0B28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Solving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F84E-C009-554F-AA67-5285559A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advance vs. real-time (re-)routing of buses</a:t>
            </a:r>
          </a:p>
          <a:p>
            <a:r>
              <a:rPr lang="en-US" dirty="0"/>
              <a:t>Proximity-based vs. “time of appearance” ordering for the pick-up of pedestrians</a:t>
            </a:r>
          </a:p>
          <a:p>
            <a:r>
              <a:rPr lang="en-US" dirty="0"/>
              <a:t>Penalty function for deciding whether to pick up or drop of a pedestrian, based on load factor of bus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BC9B-A590-BD43-992D-917837DF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5FCD1-1CD5-3246-94C0-724B3FEE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0CB6-8480-1540-8060-19E7BEC7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B52EE-592F-B84C-8147-EF13619B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is a variant of the Travelling Salesman Problem – this is NP-hard and can not be brute-forced: How to optimize?</a:t>
            </a:r>
          </a:p>
          <a:p>
            <a:r>
              <a:rPr lang="en-US" dirty="0"/>
              <a:t>Finding best (or “penalty”) function for knowing what to next at each simulation step</a:t>
            </a:r>
          </a:p>
          <a:p>
            <a:r>
              <a:rPr lang="en-US" dirty="0"/>
              <a:t>In real-time re-routing approach, issues encountered were:</a:t>
            </a:r>
          </a:p>
          <a:p>
            <a:pPr lvl="1"/>
            <a:r>
              <a:rPr lang="en-US" dirty="0"/>
              <a:t>Error when bus on junction at time of re-routing</a:t>
            </a:r>
          </a:p>
          <a:p>
            <a:pPr lvl="1"/>
            <a:r>
              <a:rPr lang="en-US" dirty="0"/>
              <a:t>Bug in </a:t>
            </a:r>
            <a:r>
              <a:rPr lang="en-US" dirty="0" err="1"/>
              <a:t>setRoute</a:t>
            </a:r>
            <a:r>
              <a:rPr lang="en-US" dirty="0"/>
              <a:t> function (driven route gets appended), therefor gradual slowdown during simulation =&gt; decision to pursue approach where all routes are competed at the start of the simulation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C2D8-601C-B942-9BBE-9BB614E7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5DBC4-18BA-034E-AEB3-C7887FB7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3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9A8D-9EF1-C645-8CE1-EF67DEAF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Penalty Function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67B803-5B05-834C-A2DB-4F8448E50C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3E7B17-DAE9-C446-827C-18F994159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simulation for weighing/penalty function for deciding whether to pick up or drop of pedestrians</a:t>
            </a:r>
          </a:p>
          <a:p>
            <a:r>
              <a:rPr lang="en-US" dirty="0"/>
              <a:t>Preference for leaning to pick up/off-load pedestrians</a:t>
            </a:r>
          </a:p>
          <a:p>
            <a:r>
              <a:rPr lang="en-US" dirty="0"/>
              <a:t>Distance: Lower is better (left side is preferable over right side)</a:t>
            </a:r>
          </a:p>
          <a:p>
            <a:r>
              <a:rPr lang="en-US" dirty="0"/>
              <a:t>Not implemented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6A2A-5F87-514F-B748-804C28F6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7A943-0C15-5F4C-B58C-28CDE5C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0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F591-35D2-F143-ABB5-197C9FB2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4037-ACD9-0742-9E61-412D39B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Pedestrians are allocated to buses at the start of simulation, based on the time they spawn on the map</a:t>
            </a:r>
          </a:p>
          <a:p>
            <a:r>
              <a:rPr lang="en-US" dirty="0"/>
              <a:t>Buses are scheduled and routed to transport 4 pedestrians, then return to the depot</a:t>
            </a:r>
          </a:p>
          <a:p>
            <a:pPr lvl="1"/>
            <a:r>
              <a:rPr lang="en-US" dirty="0"/>
              <a:t>Transporting more than 4 pedestrians per bus leads to significantly more run-time, as the complexity increases with factorial</a:t>
            </a:r>
          </a:p>
          <a:p>
            <a:pPr lvl="1"/>
            <a:r>
              <a:rPr lang="en-US" dirty="0"/>
              <a:t>Of all possible routes to off-load four passengers, the best one </a:t>
            </a:r>
            <a:r>
              <a:rPr lang="en-US"/>
              <a:t>is chosen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E450-8FA1-AC44-BA62-4F2A3332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F601C-680C-1442-83DE-84917020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4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351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The Mushrooms - ELCA Challenge</vt:lpstr>
      <vt:lpstr>The Challenge</vt:lpstr>
      <vt:lpstr>Thoughts on Solving the Challenge</vt:lpstr>
      <vt:lpstr>Faced Challenges</vt:lpstr>
      <vt:lpstr>Penalty Function</vt:lpstr>
      <vt:lpstr>Our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Mushrooms - ELCA Challenge</dc:title>
  <dc:creator>Adrian Sarbach</dc:creator>
  <cp:lastModifiedBy>Adrian Sarbach</cp:lastModifiedBy>
  <cp:revision>12</cp:revision>
  <dcterms:created xsi:type="dcterms:W3CDTF">2020-11-08T08:30:30Z</dcterms:created>
  <dcterms:modified xsi:type="dcterms:W3CDTF">2020-11-08T10:51:47Z</dcterms:modified>
</cp:coreProperties>
</file>