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9C04B-BA3C-4B06-A4BF-AC68FA064678}" v="24" dt="2025-02-02T20:16:13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988B8-18B2-C288-8DF9-B1BFBB46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33DA82-3F10-92B7-C909-EEBE4D7C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7C22F-7286-5856-970A-992568FF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3B8C0-FB5F-A913-6836-560C48C0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828FE-C00F-3DD3-BA70-615D8040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61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DC7BF-E233-1486-8B52-582FF393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91B706-FCBD-632F-B117-EC9BB210D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90DD3-E0DA-D088-8D54-C74DEC57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52CE-E521-93C4-D98A-69A59D76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6A935-7E80-1FB0-0134-5EB758F6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7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CDBA8C-F331-A82A-2976-49C83BD6A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57BD1-69F5-9834-7D8E-BB883B3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D5FAB-C5E0-32CD-5408-9AA29DF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D607F-C6C0-6383-243C-9AD9871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158A32-6C84-EDB9-1BA8-2A7CFA02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911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29151-1CEC-6033-DA67-468A0EA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AB263-5CA4-90A1-B000-6F78818B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2AE54-C70B-B777-7F39-B578ED98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C0543-53DD-2FB2-C188-EDDA8714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D1116-763F-699E-4C9C-06987FAD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98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1F229-2BF7-7342-5B51-7AB04716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45FE8-3785-8AA9-DE61-0A54DDEA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11388-5483-2702-6A32-6BAD4B62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F2491F-27F9-16AC-B0F7-2C84FEE4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F4E9-136F-B99D-BD02-52ABCA63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7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880E2-3508-D59C-1280-8CC00778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A655F-DCD1-4D6F-8539-F50E4331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B03EBA-DF4C-84E0-02FD-32728410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21F66-3788-AFA1-8FDC-A5F85368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93ECA-3716-1711-80D9-FD001977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F72AF9-E686-1FE1-AE64-2633E646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2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68859-E235-17D2-2F2A-15D7BE8A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F40D0-7447-B510-31D4-37271905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F2E7C-267C-4B23-76D2-ED63D412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1D1B9D-26A5-9EF7-8D5D-D83A28ED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CD4824-7A6E-6D57-EC5A-D072621E3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790F19-0D93-4E16-21A9-FD5A8ED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5DB721-F42E-83B7-FB69-2623A3F3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435241-8533-0B61-BDF1-15D295D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0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46159-1E51-E0FB-2A18-1CCB1CBA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CEB877-F08C-370E-57A0-5F2CE1A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0724B2-8CC4-E334-38A1-439DBB11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92FBEF-94F0-0086-6432-4E54AC20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648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5F46A8-9FAF-2406-6BA2-4ABC3A0A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846120-2F85-7434-5B78-CB6ECB65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1215D5-1289-4681-E47C-DF634EC1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123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5FD28-6760-B035-07D7-E2B016B1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DAD37-8E6C-6DC8-FD15-84FD6F92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2E7E1-C377-F8DD-50BC-FB9D0197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99FF41-4A3A-CC12-40B8-4C8A95A5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FA6-B000-A0D2-36BD-ECB5C63D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49F286-6FCE-598E-A43F-E7EEA06A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94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3EB3E-435E-7291-19A6-89EDD6C4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DB3542-0D9B-850A-0725-5398FFD31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2FCCA-7D17-ACCB-A750-11E263E5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53C01-59CE-71DC-0DFF-FFC2E6E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C23E21-3593-1D68-B626-9C693E55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966942-E656-9EDC-58BB-2617CE65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948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BBC6C9-C5DA-31BB-B92B-9B38F68F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71D67-106C-1B3D-5FC9-5AC5F367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F83B3-77C6-D52C-711C-2D61B1EAD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2A3A2-49A9-49B5-9AA4-851B77C01085}" type="datetimeFigureOut">
              <a:rPr lang="fr-CA" smtClean="0"/>
              <a:t>2025-02-02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2AE51-CC36-B061-F235-523DDE6FF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13663-C8EC-15B0-BA49-5E881E399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A0057-A2CC-4FE1-A67D-798EE4A367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83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84CD16-2405-A6EA-D630-D9211643ABE3}"/>
              </a:ext>
            </a:extLst>
          </p:cNvPr>
          <p:cNvSpPr/>
          <p:nvPr/>
        </p:nvSpPr>
        <p:spPr>
          <a:xfrm>
            <a:off x="239978" y="1152056"/>
            <a:ext cx="1677798" cy="5465072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Desjardins</a:t>
            </a:r>
            <a:br>
              <a:rPr lang="fr-CA" dirty="0"/>
            </a:br>
            <a:r>
              <a:rPr lang="fr-CA" dirty="0"/>
              <a:t># Compte 1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Desjardins</a:t>
            </a:r>
            <a:br>
              <a:rPr lang="fr-CA" dirty="0"/>
            </a:br>
            <a:r>
              <a:rPr lang="fr-CA" dirty="0"/>
              <a:t># Compte 2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Desjardins</a:t>
            </a:r>
            <a:br>
              <a:rPr lang="fr-CA" dirty="0"/>
            </a:br>
            <a:r>
              <a:rPr lang="fr-CA" dirty="0"/>
              <a:t># Compte 3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Visa Scotia</a:t>
            </a:r>
            <a:br>
              <a:rPr lang="fr-CA" dirty="0"/>
            </a:br>
            <a:r>
              <a:rPr lang="fr-CA" dirty="0"/>
              <a:t># compte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MasterCard</a:t>
            </a:r>
            <a:br>
              <a:rPr lang="fr-CA" dirty="0"/>
            </a:br>
            <a:r>
              <a:rPr lang="fr-CA" dirty="0"/>
              <a:t># compte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4C49F-7A1F-7985-A5AA-07DDA9ED43D3}"/>
              </a:ext>
            </a:extLst>
          </p:cNvPr>
          <p:cNvSpPr/>
          <p:nvPr/>
        </p:nvSpPr>
        <p:spPr>
          <a:xfrm>
            <a:off x="1961458" y="696464"/>
            <a:ext cx="993995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dirty="0"/>
              <a:t>Janvier     Février     Mars     Avril     Mai     Juin     Juillet     Aout      Septembre     Novembre     Décembre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94122-CE06-D236-7560-779D44E9868B}"/>
              </a:ext>
            </a:extLst>
          </p:cNvPr>
          <p:cNvSpPr/>
          <p:nvPr/>
        </p:nvSpPr>
        <p:spPr>
          <a:xfrm>
            <a:off x="239978" y="696464"/>
            <a:ext cx="1677798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Année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8B42C-B483-7924-4C62-446ACA914C04}"/>
              </a:ext>
            </a:extLst>
          </p:cNvPr>
          <p:cNvSpPr/>
          <p:nvPr/>
        </p:nvSpPr>
        <p:spPr>
          <a:xfrm>
            <a:off x="1961458" y="1155226"/>
            <a:ext cx="9939955" cy="5006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CA" dirty="0"/>
              <a:t>Date		Montant		Description	Validé	Total</a:t>
            </a:r>
          </a:p>
          <a:p>
            <a:r>
              <a:rPr lang="fr-CA" dirty="0"/>
              <a:t>2025-01-01	$100,00		Achat </a:t>
            </a:r>
            <a:r>
              <a:rPr lang="fr-CA" dirty="0" err="1"/>
              <a:t>SuperC</a:t>
            </a:r>
            <a:r>
              <a:rPr lang="fr-CA" dirty="0"/>
              <a:t>	x	$100.00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2025-01-02	$100,00		Achat </a:t>
            </a:r>
            <a:r>
              <a:rPr lang="fr-CA" dirty="0" err="1"/>
              <a:t>SuperC</a:t>
            </a:r>
            <a:r>
              <a:rPr lang="fr-CA" dirty="0"/>
              <a:t>		$200.00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2025-01-03	$100,00		Achat </a:t>
            </a:r>
            <a:r>
              <a:rPr lang="fr-CA" dirty="0" err="1"/>
              <a:t>SuperC</a:t>
            </a:r>
            <a:r>
              <a:rPr lang="fr-CA" dirty="0"/>
              <a:t>	x	$300.00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2025-01-04	$100,00		Achat </a:t>
            </a:r>
            <a:r>
              <a:rPr lang="fr-CA" dirty="0" err="1"/>
              <a:t>SuperC</a:t>
            </a:r>
            <a:r>
              <a:rPr lang="fr-CA" dirty="0"/>
              <a:t>		$400.00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2025-01-05	$100,00		Achat </a:t>
            </a:r>
            <a:r>
              <a:rPr lang="fr-CA" dirty="0" err="1"/>
              <a:t>SuperC</a:t>
            </a:r>
            <a:r>
              <a:rPr lang="fr-CA" dirty="0"/>
              <a:t>	x	$500.00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2025-01-06	$100,00		Achat </a:t>
            </a:r>
            <a:r>
              <a:rPr lang="fr-CA" dirty="0" err="1"/>
              <a:t>SuperC</a:t>
            </a:r>
            <a:r>
              <a:rPr lang="fr-CA" dirty="0"/>
              <a:t>	x	$600.00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2025-01-07	$100,00		Achat </a:t>
            </a:r>
            <a:r>
              <a:rPr lang="fr-CA" dirty="0" err="1"/>
              <a:t>SuperC</a:t>
            </a:r>
            <a:r>
              <a:rPr lang="fr-CA" dirty="0"/>
              <a:t>		$700.00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2025-01-08	$100,00		Achat </a:t>
            </a:r>
            <a:r>
              <a:rPr lang="fr-CA" dirty="0" err="1"/>
              <a:t>SuperC</a:t>
            </a:r>
            <a:r>
              <a:rPr lang="fr-CA" dirty="0"/>
              <a:t>		$800.00		</a:t>
            </a:r>
            <a:r>
              <a:rPr lang="fr-CA" dirty="0" err="1"/>
              <a:t>Edit</a:t>
            </a:r>
            <a:endParaRPr lang="fr-CA" dirty="0"/>
          </a:p>
          <a:p>
            <a:r>
              <a:rPr lang="fr-CA" dirty="0"/>
              <a:t>2025-01-09	$100,00		Achat </a:t>
            </a:r>
            <a:r>
              <a:rPr lang="fr-CA" dirty="0" err="1"/>
              <a:t>SuperC</a:t>
            </a:r>
            <a:r>
              <a:rPr lang="fr-CA" dirty="0"/>
              <a:t>	x	$900.00		</a:t>
            </a:r>
            <a:r>
              <a:rPr lang="fr-CA" dirty="0" err="1"/>
              <a:t>Edit</a:t>
            </a:r>
            <a:endParaRPr lang="fr-CA" dirty="0"/>
          </a:p>
          <a:p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350D3-0933-E3E2-B1BC-1EC652F249AF}"/>
              </a:ext>
            </a:extLst>
          </p:cNvPr>
          <p:cNvSpPr/>
          <p:nvPr/>
        </p:nvSpPr>
        <p:spPr>
          <a:xfrm>
            <a:off x="10698008" y="6191064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Sauvegarder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A218A-DC16-93CD-F238-ED75D1DB75D7}"/>
              </a:ext>
            </a:extLst>
          </p:cNvPr>
          <p:cNvSpPr/>
          <p:nvPr/>
        </p:nvSpPr>
        <p:spPr>
          <a:xfrm>
            <a:off x="239978" y="240872"/>
            <a:ext cx="1166143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>
                <a:highlight>
                  <a:srgbClr val="FFFF00"/>
                </a:highlight>
              </a:rPr>
              <a:t>Finance	</a:t>
            </a:r>
            <a:r>
              <a:rPr lang="fr-CA" dirty="0"/>
              <a:t>	Import		Import </a:t>
            </a:r>
            <a:r>
              <a:rPr lang="fr-CA" dirty="0" err="1"/>
              <a:t>definition</a:t>
            </a:r>
            <a:r>
              <a:rPr lang="fr-CA" dirty="0"/>
              <a:t>		Console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34236-8D79-DC3D-CC2E-9BC1B1DC5D68}"/>
              </a:ext>
            </a:extLst>
          </p:cNvPr>
          <p:cNvSpPr/>
          <p:nvPr/>
        </p:nvSpPr>
        <p:spPr>
          <a:xfrm>
            <a:off x="1961458" y="6196225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Ajouter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5E396-7928-7EC7-932E-7CB92CDD340C}"/>
              </a:ext>
            </a:extLst>
          </p:cNvPr>
          <p:cNvSpPr/>
          <p:nvPr/>
        </p:nvSpPr>
        <p:spPr>
          <a:xfrm>
            <a:off x="3208545" y="6196225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302239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9AAFA-2AFC-3A61-ADD4-6FCC5516638C}"/>
              </a:ext>
            </a:extLst>
          </p:cNvPr>
          <p:cNvSpPr/>
          <p:nvPr/>
        </p:nvSpPr>
        <p:spPr>
          <a:xfrm>
            <a:off x="206814" y="704428"/>
            <a:ext cx="11770405" cy="230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CA" dirty="0"/>
              <a:t>Date		Montant		Description	Validé	Total		Message</a:t>
            </a:r>
          </a:p>
          <a:p>
            <a:r>
              <a:rPr lang="fr-CA" dirty="0"/>
              <a:t>2025-01-01	$100,00		Achat </a:t>
            </a:r>
            <a:r>
              <a:rPr lang="fr-CA" dirty="0" err="1"/>
              <a:t>SuperC</a:t>
            </a:r>
            <a:r>
              <a:rPr lang="fr-CA" dirty="0"/>
              <a:t>	x	$100.00		Nouveau</a:t>
            </a:r>
          </a:p>
          <a:p>
            <a:r>
              <a:rPr lang="fr-CA" dirty="0"/>
              <a:t>2025-01-02	$100,00		Achat </a:t>
            </a:r>
            <a:r>
              <a:rPr lang="fr-CA" dirty="0" err="1"/>
              <a:t>SuperC</a:t>
            </a:r>
            <a:r>
              <a:rPr lang="fr-CA" dirty="0"/>
              <a:t>		$200.00		Présent</a:t>
            </a:r>
          </a:p>
          <a:p>
            <a:r>
              <a:rPr lang="fr-CA" dirty="0"/>
              <a:t>2025-01-03	$100,00		Achat </a:t>
            </a:r>
            <a:r>
              <a:rPr lang="fr-CA" dirty="0" err="1"/>
              <a:t>SuperC</a:t>
            </a:r>
            <a:r>
              <a:rPr lang="fr-CA" dirty="0"/>
              <a:t>	x	$300.00		Présent</a:t>
            </a:r>
          </a:p>
          <a:p>
            <a:r>
              <a:rPr lang="fr-CA" dirty="0"/>
              <a:t>2025-01-04	$100,00		Achat </a:t>
            </a:r>
            <a:r>
              <a:rPr lang="fr-CA" dirty="0" err="1"/>
              <a:t>SuperC</a:t>
            </a:r>
            <a:r>
              <a:rPr lang="fr-CA" dirty="0"/>
              <a:t>		$400.00		Nouveau</a:t>
            </a:r>
          </a:p>
          <a:p>
            <a:r>
              <a:rPr lang="fr-CA" dirty="0"/>
              <a:t>2025-01-05	$100,00		Achat </a:t>
            </a:r>
            <a:r>
              <a:rPr lang="fr-CA" dirty="0" err="1"/>
              <a:t>SuperC</a:t>
            </a:r>
            <a:r>
              <a:rPr lang="fr-CA" dirty="0"/>
              <a:t>	x	$500.00		Nouveau</a:t>
            </a:r>
          </a:p>
          <a:p>
            <a:r>
              <a:rPr lang="fr-CA" dirty="0"/>
              <a:t>2025-01-06	$100,00		Achat </a:t>
            </a:r>
            <a:r>
              <a:rPr lang="fr-CA" dirty="0" err="1"/>
              <a:t>SuperC</a:t>
            </a:r>
            <a:r>
              <a:rPr lang="fr-CA" dirty="0"/>
              <a:t>	x	$600.00		Nouveau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34C1B-9CE8-9DA7-5092-41432F748757}"/>
              </a:ext>
            </a:extLst>
          </p:cNvPr>
          <p:cNvSpPr/>
          <p:nvPr/>
        </p:nvSpPr>
        <p:spPr>
          <a:xfrm>
            <a:off x="206813" y="221919"/>
            <a:ext cx="11770406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Finance		</a:t>
            </a:r>
            <a:r>
              <a:rPr lang="fr-CA" dirty="0">
                <a:highlight>
                  <a:srgbClr val="FFFF00"/>
                </a:highlight>
              </a:rPr>
              <a:t>Import</a:t>
            </a:r>
            <a:r>
              <a:rPr lang="fr-CA" dirty="0"/>
              <a:t>		Import </a:t>
            </a:r>
            <a:r>
              <a:rPr lang="fr-CA" dirty="0" err="1"/>
              <a:t>definition</a:t>
            </a:r>
            <a:r>
              <a:rPr lang="fr-CA" dirty="0"/>
              <a:t>		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66756-BC40-B50B-4D6A-CCCEEB7EBA1C}"/>
              </a:ext>
            </a:extLst>
          </p:cNvPr>
          <p:cNvSpPr/>
          <p:nvPr/>
        </p:nvSpPr>
        <p:spPr>
          <a:xfrm>
            <a:off x="206813" y="3405422"/>
            <a:ext cx="11770406" cy="27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Processing</a:t>
            </a:r>
            <a:r>
              <a:rPr lang="fr-CA" dirty="0"/>
              <a:t> informations…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3DC493-629B-DCC5-D5E9-7DDD428129AF}"/>
              </a:ext>
            </a:extLst>
          </p:cNvPr>
          <p:cNvSpPr txBox="1"/>
          <p:nvPr/>
        </p:nvSpPr>
        <p:spPr>
          <a:xfrm>
            <a:off x="206813" y="3036090"/>
            <a:ext cx="384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Import logs: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4D786-24A5-9A72-D421-EC8288CE5570}"/>
              </a:ext>
            </a:extLst>
          </p:cNvPr>
          <p:cNvSpPr/>
          <p:nvPr/>
        </p:nvSpPr>
        <p:spPr>
          <a:xfrm>
            <a:off x="10773814" y="6224649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Sauvegarder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A3482-0A79-D5B2-F7BE-EED522C10D68}"/>
              </a:ext>
            </a:extLst>
          </p:cNvPr>
          <p:cNvSpPr/>
          <p:nvPr/>
        </p:nvSpPr>
        <p:spPr>
          <a:xfrm>
            <a:off x="9452751" y="6224649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Clear 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C93D8-A8C3-BBE4-5B31-6E90F60336F5}"/>
              </a:ext>
            </a:extLst>
          </p:cNvPr>
          <p:cNvSpPr/>
          <p:nvPr/>
        </p:nvSpPr>
        <p:spPr>
          <a:xfrm>
            <a:off x="3270987" y="1238029"/>
            <a:ext cx="5642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alpha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Drag &amp; Drop Zone</a:t>
            </a:r>
          </a:p>
        </p:txBody>
      </p:sp>
    </p:spTree>
    <p:extLst>
      <p:ext uri="{BB962C8B-B14F-4D97-AF65-F5344CB8AC3E}">
        <p14:creationId xmlns:p14="http://schemas.microsoft.com/office/powerpoint/2010/main" val="129657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3598E89-0466-3AB0-5547-7F1E85C309D4}"/>
              </a:ext>
            </a:extLst>
          </p:cNvPr>
          <p:cNvSpPr/>
          <p:nvPr/>
        </p:nvSpPr>
        <p:spPr>
          <a:xfrm>
            <a:off x="1603970" y="800693"/>
            <a:ext cx="10003194" cy="262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8C8ED-24AF-825F-CE9C-43A9E2C58205}"/>
              </a:ext>
            </a:extLst>
          </p:cNvPr>
          <p:cNvSpPr/>
          <p:nvPr/>
        </p:nvSpPr>
        <p:spPr>
          <a:xfrm>
            <a:off x="1603970" y="297725"/>
            <a:ext cx="1000319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Transaction (Popup </a:t>
            </a:r>
            <a:r>
              <a:rPr lang="fr-CA" dirty="0" err="1"/>
              <a:t>Edit</a:t>
            </a:r>
            <a:r>
              <a:rPr lang="fr-CA" dirty="0"/>
              <a:t> ou Ajout)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FCAAEC-6FCC-10EE-0018-3E116DF09E68}"/>
              </a:ext>
            </a:extLst>
          </p:cNvPr>
          <p:cNvSpPr txBox="1"/>
          <p:nvPr/>
        </p:nvSpPr>
        <p:spPr>
          <a:xfrm>
            <a:off x="1776685" y="1004418"/>
            <a:ext cx="361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Institution: Desjardins (Read </a:t>
            </a:r>
            <a:r>
              <a:rPr lang="fr-CA" dirty="0" err="1"/>
              <a:t>only</a:t>
            </a:r>
            <a:r>
              <a:rPr lang="fr-CA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E8B6F-9080-6A22-1929-D0CA6E49F93D}"/>
              </a:ext>
            </a:extLst>
          </p:cNvPr>
          <p:cNvSpPr txBox="1"/>
          <p:nvPr/>
        </p:nvSpPr>
        <p:spPr>
          <a:xfrm>
            <a:off x="1776685" y="1443961"/>
            <a:ext cx="342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Compte: 1234567 (Read </a:t>
            </a:r>
            <a:r>
              <a:rPr lang="fr-CA" dirty="0" err="1"/>
              <a:t>only</a:t>
            </a:r>
            <a:r>
              <a:rPr lang="fr-CA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37B4AE-4351-8D01-0D79-B11EBB8E5E25}"/>
              </a:ext>
            </a:extLst>
          </p:cNvPr>
          <p:cNvSpPr txBox="1"/>
          <p:nvPr/>
        </p:nvSpPr>
        <p:spPr>
          <a:xfrm>
            <a:off x="1776685" y="1888241"/>
            <a:ext cx="124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45DBA-2051-2372-6436-E82D2791DB10}"/>
              </a:ext>
            </a:extLst>
          </p:cNvPr>
          <p:cNvSpPr/>
          <p:nvPr/>
        </p:nvSpPr>
        <p:spPr>
          <a:xfrm>
            <a:off x="3715245" y="1955271"/>
            <a:ext cx="1615598" cy="279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/>
              <a:t>Débit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FA36E-80C1-71FA-281E-3E14F31A4026}"/>
              </a:ext>
            </a:extLst>
          </p:cNvPr>
          <p:cNvSpPr txBox="1"/>
          <p:nvPr/>
        </p:nvSpPr>
        <p:spPr>
          <a:xfrm>
            <a:off x="5590634" y="1910261"/>
            <a:ext cx="43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Liste déroulante: Débit / Crédit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D22315-CB25-D358-DB8F-A1805B188FC0}"/>
              </a:ext>
            </a:extLst>
          </p:cNvPr>
          <p:cNvSpPr txBox="1"/>
          <p:nvPr/>
        </p:nvSpPr>
        <p:spPr>
          <a:xfrm>
            <a:off x="1776685" y="2405630"/>
            <a:ext cx="2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Date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A3766-043B-1F85-48F3-19483E4BCABC}"/>
              </a:ext>
            </a:extLst>
          </p:cNvPr>
          <p:cNvSpPr/>
          <p:nvPr/>
        </p:nvSpPr>
        <p:spPr>
          <a:xfrm>
            <a:off x="3715245" y="2475998"/>
            <a:ext cx="1344750" cy="279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2025-01-01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AE1BF2-BE2A-874C-4309-D57389CEC5D4}"/>
              </a:ext>
            </a:extLst>
          </p:cNvPr>
          <p:cNvSpPr txBox="1"/>
          <p:nvPr/>
        </p:nvSpPr>
        <p:spPr>
          <a:xfrm>
            <a:off x="5590634" y="2436692"/>
            <a:ext cx="43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Datepicker</a:t>
            </a:r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EBB03D-A048-EFEF-8FE2-F774CF1D8213}"/>
              </a:ext>
            </a:extLst>
          </p:cNvPr>
          <p:cNvSpPr txBox="1"/>
          <p:nvPr/>
        </p:nvSpPr>
        <p:spPr>
          <a:xfrm>
            <a:off x="1776685" y="2923019"/>
            <a:ext cx="2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Montant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C8B6F-6C9E-C386-89F1-33CBA11292BD}"/>
              </a:ext>
            </a:extLst>
          </p:cNvPr>
          <p:cNvSpPr/>
          <p:nvPr/>
        </p:nvSpPr>
        <p:spPr>
          <a:xfrm>
            <a:off x="3715245" y="2954410"/>
            <a:ext cx="1615598" cy="279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/>
              <a:t>100,00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BC7A4-F533-D055-7E64-FFEE111E9212}"/>
              </a:ext>
            </a:extLst>
          </p:cNvPr>
          <p:cNvSpPr/>
          <p:nvPr/>
        </p:nvSpPr>
        <p:spPr>
          <a:xfrm>
            <a:off x="10295291" y="3483062"/>
            <a:ext cx="1311874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Fermer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829F2-C759-056F-AD0C-BDEE88A33607}"/>
              </a:ext>
            </a:extLst>
          </p:cNvPr>
          <p:cNvSpPr/>
          <p:nvPr/>
        </p:nvSpPr>
        <p:spPr>
          <a:xfrm>
            <a:off x="8888157" y="3483062"/>
            <a:ext cx="1311874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Annuler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59B6BD-EC62-36DC-B63C-A6B0A6DC14C5}"/>
              </a:ext>
            </a:extLst>
          </p:cNvPr>
          <p:cNvSpPr txBox="1"/>
          <p:nvPr/>
        </p:nvSpPr>
        <p:spPr>
          <a:xfrm>
            <a:off x="5827525" y="4538568"/>
            <a:ext cx="255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ESCAPE pour annuler et fermer la Popup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1C30159-B6CA-53C2-E022-F12518E8D1FC}"/>
              </a:ext>
            </a:extLst>
          </p:cNvPr>
          <p:cNvSpPr txBox="1"/>
          <p:nvPr/>
        </p:nvSpPr>
        <p:spPr>
          <a:xfrm>
            <a:off x="8471229" y="4528777"/>
            <a:ext cx="3283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ENTER pour confirmer et fermer la Popup.</a:t>
            </a:r>
          </a:p>
          <a:p>
            <a:r>
              <a:rPr lang="fr-CA" dirty="0"/>
              <a:t>- Déclenche les validations et affiche les erreurs si présentes</a:t>
            </a:r>
          </a:p>
          <a:p>
            <a:r>
              <a:rPr lang="fr-CA" dirty="0"/>
              <a:t>- Met à jour les données dans la liste de transactions principale.</a:t>
            </a:r>
          </a:p>
          <a:p>
            <a:endParaRPr lang="fr-CA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6095CF-A1F6-F440-6954-E20C83654E56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flipV="1">
            <a:off x="7106737" y="3689157"/>
            <a:ext cx="1781420" cy="849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2751186-618F-76E0-B5C1-014BBA988CF3}"/>
              </a:ext>
            </a:extLst>
          </p:cNvPr>
          <p:cNvCxnSpPr>
            <a:stCxn id="19" idx="0"/>
            <a:endCxn id="16" idx="2"/>
          </p:cNvCxnSpPr>
          <p:nvPr/>
        </p:nvCxnSpPr>
        <p:spPr>
          <a:xfrm flipV="1">
            <a:off x="10112885" y="3895252"/>
            <a:ext cx="838343" cy="63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0772F99-413C-B1C5-20D0-D3C4077F27C1}"/>
              </a:ext>
            </a:extLst>
          </p:cNvPr>
          <p:cNvSpPr txBox="1"/>
          <p:nvPr/>
        </p:nvSpPr>
        <p:spPr>
          <a:xfrm>
            <a:off x="5590634" y="1056343"/>
            <a:ext cx="19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Validé: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952DCF-BB8C-EA60-8D28-529918C4D0CA}"/>
              </a:ext>
            </a:extLst>
          </p:cNvPr>
          <p:cNvSpPr/>
          <p:nvPr/>
        </p:nvSpPr>
        <p:spPr>
          <a:xfrm>
            <a:off x="6424490" y="1083299"/>
            <a:ext cx="255842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287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ABBDBA4-ABB5-D72E-D9DA-6CD5796E1A20}"/>
              </a:ext>
            </a:extLst>
          </p:cNvPr>
          <p:cNvSpPr/>
          <p:nvPr/>
        </p:nvSpPr>
        <p:spPr>
          <a:xfrm>
            <a:off x="1951985" y="701199"/>
            <a:ext cx="10072612" cy="541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2D844-E39F-2D34-A7E2-5FB253E132C1}"/>
              </a:ext>
            </a:extLst>
          </p:cNvPr>
          <p:cNvSpPr/>
          <p:nvPr/>
        </p:nvSpPr>
        <p:spPr>
          <a:xfrm>
            <a:off x="225263" y="701198"/>
            <a:ext cx="1659348" cy="587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Desjardins</a:t>
            </a:r>
            <a:br>
              <a:rPr lang="fr-CA" dirty="0"/>
            </a:br>
            <a:r>
              <a:rPr lang="fr-CA" dirty="0"/>
              <a:t># Compte 1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Desjardins</a:t>
            </a:r>
            <a:br>
              <a:rPr lang="fr-CA" dirty="0"/>
            </a:br>
            <a:r>
              <a:rPr lang="fr-CA" dirty="0"/>
              <a:t># Compte 2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Desjardins</a:t>
            </a:r>
            <a:br>
              <a:rPr lang="fr-CA" dirty="0"/>
            </a:br>
            <a:r>
              <a:rPr lang="fr-CA" dirty="0"/>
              <a:t># Compte 3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Visa Scotia</a:t>
            </a:r>
            <a:br>
              <a:rPr lang="fr-CA" dirty="0"/>
            </a:br>
            <a:r>
              <a:rPr lang="fr-CA" dirty="0"/>
              <a:t># compte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MasterCard</a:t>
            </a:r>
            <a:br>
              <a:rPr lang="fr-CA" dirty="0"/>
            </a:br>
            <a:r>
              <a:rPr lang="fr-CA" dirty="0"/>
              <a:t># compte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F0CED-1906-9046-81E4-01CE72D48658}"/>
              </a:ext>
            </a:extLst>
          </p:cNvPr>
          <p:cNvSpPr/>
          <p:nvPr/>
        </p:nvSpPr>
        <p:spPr>
          <a:xfrm>
            <a:off x="10670082" y="6166236"/>
            <a:ext cx="1311874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Sauvegarder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8C62C9-BA18-1303-7C1A-A33832F6E623}"/>
              </a:ext>
            </a:extLst>
          </p:cNvPr>
          <p:cNvSpPr txBox="1"/>
          <p:nvPr/>
        </p:nvSpPr>
        <p:spPr>
          <a:xfrm>
            <a:off x="2085682" y="927911"/>
            <a:ext cx="107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Compte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03D7F4-5A09-770B-3158-259B76E59C73}"/>
              </a:ext>
            </a:extLst>
          </p:cNvPr>
          <p:cNvSpPr txBox="1"/>
          <p:nvPr/>
        </p:nvSpPr>
        <p:spPr>
          <a:xfrm>
            <a:off x="4245089" y="919036"/>
            <a:ext cx="103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Type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CFA820A-E5D3-B7C0-E038-A56BBB89A39C}"/>
              </a:ext>
            </a:extLst>
          </p:cNvPr>
          <p:cNvSpPr txBox="1"/>
          <p:nvPr/>
        </p:nvSpPr>
        <p:spPr>
          <a:xfrm>
            <a:off x="2079904" y="1549996"/>
            <a:ext cx="118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Template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D8E2A7A-E09C-0B99-BF1E-CDF0A36FB1D9}"/>
              </a:ext>
            </a:extLst>
          </p:cNvPr>
          <p:cNvSpPr txBox="1"/>
          <p:nvPr/>
        </p:nvSpPr>
        <p:spPr>
          <a:xfrm>
            <a:off x="7386265" y="1551546"/>
            <a:ext cx="12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Extension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5F322-3A88-7161-4F00-03789F946D44}"/>
              </a:ext>
            </a:extLst>
          </p:cNvPr>
          <p:cNvSpPr/>
          <p:nvPr/>
        </p:nvSpPr>
        <p:spPr>
          <a:xfrm>
            <a:off x="3071150" y="978694"/>
            <a:ext cx="95230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/>
              <a:t>123456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D31B80-7312-0190-D5CD-84241EACB186}"/>
              </a:ext>
            </a:extLst>
          </p:cNvPr>
          <p:cNvSpPr/>
          <p:nvPr/>
        </p:nvSpPr>
        <p:spPr>
          <a:xfrm>
            <a:off x="5008921" y="965323"/>
            <a:ext cx="95230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/>
              <a:t>Banque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2D151-CC4A-F65E-C585-EE689FC76B0C}"/>
              </a:ext>
            </a:extLst>
          </p:cNvPr>
          <p:cNvSpPr/>
          <p:nvPr/>
        </p:nvSpPr>
        <p:spPr>
          <a:xfrm>
            <a:off x="3161168" y="1564290"/>
            <a:ext cx="3978732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 err="1"/>
              <a:t>releve</a:t>
            </a:r>
            <a:r>
              <a:rPr lang="fr-CA" dirty="0"/>
              <a:t> - YYYY-MM-</a:t>
            </a:r>
            <a:r>
              <a:rPr lang="fr-CA" dirty="0" err="1"/>
              <a:t>DDThhmmss.sss</a:t>
            </a:r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A53B-6444-280A-BC7D-238DE13F2094}"/>
              </a:ext>
            </a:extLst>
          </p:cNvPr>
          <p:cNvSpPr/>
          <p:nvPr/>
        </p:nvSpPr>
        <p:spPr>
          <a:xfrm>
            <a:off x="8608624" y="1549996"/>
            <a:ext cx="1184456" cy="602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XLSX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96EB24-66F3-8D43-66FE-D2AB1FAB6561}"/>
              </a:ext>
            </a:extLst>
          </p:cNvPr>
          <p:cNvSpPr txBox="1"/>
          <p:nvPr/>
        </p:nvSpPr>
        <p:spPr>
          <a:xfrm>
            <a:off x="2121218" y="2230343"/>
            <a:ext cx="9718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CSV / Excel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9FC905-8690-3944-6F9C-85C4A1BE7F9B}"/>
              </a:ext>
            </a:extLst>
          </p:cNvPr>
          <p:cNvSpPr txBox="1"/>
          <p:nvPr/>
        </p:nvSpPr>
        <p:spPr>
          <a:xfrm>
            <a:off x="2075166" y="2637439"/>
            <a:ext cx="10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F7C80-6E16-C5B5-C079-18FDB9DECCC9}"/>
              </a:ext>
            </a:extLst>
          </p:cNvPr>
          <p:cNvSpPr/>
          <p:nvPr/>
        </p:nvSpPr>
        <p:spPr>
          <a:xfrm>
            <a:off x="2996387" y="2674602"/>
            <a:ext cx="255842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3132CA-02CC-36E9-65C8-45D0BE45DAB5}"/>
              </a:ext>
            </a:extLst>
          </p:cNvPr>
          <p:cNvSpPr txBox="1"/>
          <p:nvPr/>
        </p:nvSpPr>
        <p:spPr>
          <a:xfrm>
            <a:off x="3564961" y="2636472"/>
            <a:ext cx="16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Header vide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ACDA18-2F0F-8857-2E63-9017DB528195}"/>
              </a:ext>
            </a:extLst>
          </p:cNvPr>
          <p:cNvSpPr/>
          <p:nvPr/>
        </p:nvSpPr>
        <p:spPr>
          <a:xfrm>
            <a:off x="4971018" y="2664938"/>
            <a:ext cx="255842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573222-4B41-C737-7C88-935033078F86}"/>
              </a:ext>
            </a:extLst>
          </p:cNvPr>
          <p:cNvSpPr txBox="1"/>
          <p:nvPr/>
        </p:nvSpPr>
        <p:spPr>
          <a:xfrm>
            <a:off x="5719342" y="2638001"/>
            <a:ext cx="24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Nombre de </a:t>
            </a:r>
            <a:r>
              <a:rPr lang="fr-CA" dirty="0" err="1"/>
              <a:t>columns</a:t>
            </a:r>
            <a:endParaRPr lang="fr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E0D86A-B61B-E3C1-2666-F06BF844BF69}"/>
              </a:ext>
            </a:extLst>
          </p:cNvPr>
          <p:cNvSpPr/>
          <p:nvPr/>
        </p:nvSpPr>
        <p:spPr>
          <a:xfrm>
            <a:off x="7916902" y="2674602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3D23F-6911-3303-5EF0-EA39B0300DC6}"/>
              </a:ext>
            </a:extLst>
          </p:cNvPr>
          <p:cNvSpPr/>
          <p:nvPr/>
        </p:nvSpPr>
        <p:spPr>
          <a:xfrm>
            <a:off x="225263" y="235198"/>
            <a:ext cx="11756693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Finance		Import		</a:t>
            </a:r>
            <a:r>
              <a:rPr lang="fr-CA" dirty="0">
                <a:highlight>
                  <a:srgbClr val="FFFF00"/>
                </a:highlight>
              </a:rPr>
              <a:t>Import </a:t>
            </a:r>
            <a:r>
              <a:rPr lang="fr-CA" dirty="0" err="1">
                <a:highlight>
                  <a:srgbClr val="FFFF00"/>
                </a:highlight>
              </a:rPr>
              <a:t>definition</a:t>
            </a:r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/>
              <a:t>	Console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1677E3-4DD7-72CC-C216-8C4EAC7332A5}"/>
              </a:ext>
            </a:extLst>
          </p:cNvPr>
          <p:cNvSpPr txBox="1"/>
          <p:nvPr/>
        </p:nvSpPr>
        <p:spPr>
          <a:xfrm>
            <a:off x="2454187" y="3519610"/>
            <a:ext cx="13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Compte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443E44-0751-DD09-1589-3214A6D12541}"/>
              </a:ext>
            </a:extLst>
          </p:cNvPr>
          <p:cNvSpPr/>
          <p:nvPr/>
        </p:nvSpPr>
        <p:spPr>
          <a:xfrm>
            <a:off x="3854474" y="3567019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E53ADEF-7897-66D1-D3E6-564C795B460A}"/>
              </a:ext>
            </a:extLst>
          </p:cNvPr>
          <p:cNvSpPr txBox="1"/>
          <p:nvPr/>
        </p:nvSpPr>
        <p:spPr>
          <a:xfrm>
            <a:off x="2085682" y="3138235"/>
            <a:ext cx="97541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dirty="0" err="1"/>
              <a:t>Columns</a:t>
            </a:r>
            <a:r>
              <a:rPr lang="fr-CA" dirty="0"/>
              <a:t> Index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D49283-693C-328B-E965-E6053EB58A74}"/>
              </a:ext>
            </a:extLst>
          </p:cNvPr>
          <p:cNvSpPr txBox="1"/>
          <p:nvPr/>
        </p:nvSpPr>
        <p:spPr>
          <a:xfrm>
            <a:off x="4753613" y="3519610"/>
            <a:ext cx="190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038BE6-0D78-36DA-F3D9-C9A7E55DB887}"/>
              </a:ext>
            </a:extLst>
          </p:cNvPr>
          <p:cNvSpPr/>
          <p:nvPr/>
        </p:nvSpPr>
        <p:spPr>
          <a:xfrm>
            <a:off x="6665606" y="3572239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4B6D86-24EA-0210-1468-2C9C4365F0D6}"/>
              </a:ext>
            </a:extLst>
          </p:cNvPr>
          <p:cNvSpPr txBox="1"/>
          <p:nvPr/>
        </p:nvSpPr>
        <p:spPr>
          <a:xfrm>
            <a:off x="7402836" y="3544113"/>
            <a:ext cx="179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Montant Débit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924CF4-11BB-A8BC-1310-FEC675BB6A09}"/>
              </a:ext>
            </a:extLst>
          </p:cNvPr>
          <p:cNvSpPr/>
          <p:nvPr/>
        </p:nvSpPr>
        <p:spPr>
          <a:xfrm>
            <a:off x="9272961" y="3520509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4063A3B-B030-CDEF-58C5-3391E8762476}"/>
              </a:ext>
            </a:extLst>
          </p:cNvPr>
          <p:cNvSpPr txBox="1"/>
          <p:nvPr/>
        </p:nvSpPr>
        <p:spPr>
          <a:xfrm>
            <a:off x="1951985" y="4000179"/>
            <a:ext cx="18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Date transaction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D45D4-B92A-0AA5-C4D4-AF69D2629CD1}"/>
              </a:ext>
            </a:extLst>
          </p:cNvPr>
          <p:cNvSpPr/>
          <p:nvPr/>
        </p:nvSpPr>
        <p:spPr>
          <a:xfrm>
            <a:off x="3833936" y="4068462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4C29A8D-1E93-0E90-EFFD-F33CE9FDB3F6}"/>
              </a:ext>
            </a:extLst>
          </p:cNvPr>
          <p:cNvSpPr txBox="1"/>
          <p:nvPr/>
        </p:nvSpPr>
        <p:spPr>
          <a:xfrm>
            <a:off x="4598875" y="4050106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Sous-description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D7389E-6B6D-B969-6F62-497F854654C6}"/>
              </a:ext>
            </a:extLst>
          </p:cNvPr>
          <p:cNvSpPr/>
          <p:nvPr/>
        </p:nvSpPr>
        <p:spPr>
          <a:xfrm>
            <a:off x="6665606" y="4064350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5EA4AB-2E44-05ED-6CE0-114E9AD36DF1}"/>
              </a:ext>
            </a:extLst>
          </p:cNvPr>
          <p:cNvSpPr txBox="1"/>
          <p:nvPr/>
        </p:nvSpPr>
        <p:spPr>
          <a:xfrm>
            <a:off x="7463378" y="4064350"/>
            <a:ext cx="173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Montant Crédit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EA09CD-2473-B0B3-C780-788AB6D55F6E}"/>
              </a:ext>
            </a:extLst>
          </p:cNvPr>
          <p:cNvSpPr/>
          <p:nvPr/>
        </p:nvSpPr>
        <p:spPr>
          <a:xfrm>
            <a:off x="9272960" y="4068386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C28F81-AC47-2326-E198-0E194EF15DF5}"/>
              </a:ext>
            </a:extLst>
          </p:cNvPr>
          <p:cNvSpPr txBox="1"/>
          <p:nvPr/>
        </p:nvSpPr>
        <p:spPr>
          <a:xfrm>
            <a:off x="1959639" y="4607053"/>
            <a:ext cx="17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Type de compte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8C6640-396C-F0D5-9751-0A8A48A6DF18}"/>
              </a:ext>
            </a:extLst>
          </p:cNvPr>
          <p:cNvSpPr/>
          <p:nvPr/>
        </p:nvSpPr>
        <p:spPr>
          <a:xfrm>
            <a:off x="3833935" y="4641533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F7D1B51-822A-9A16-B550-E55A3E350702}"/>
              </a:ext>
            </a:extLst>
          </p:cNvPr>
          <p:cNvSpPr txBox="1"/>
          <p:nvPr/>
        </p:nvSpPr>
        <p:spPr>
          <a:xfrm>
            <a:off x="5202130" y="4574855"/>
            <a:ext cx="13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État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5E3871-ECEE-8AD1-0E10-DD68775E8925}"/>
              </a:ext>
            </a:extLst>
          </p:cNvPr>
          <p:cNvSpPr/>
          <p:nvPr/>
        </p:nvSpPr>
        <p:spPr>
          <a:xfrm>
            <a:off x="6656906" y="4609657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15EF17E-01AD-9DCD-3B4A-19F3AA5E81BB}"/>
              </a:ext>
            </a:extLst>
          </p:cNvPr>
          <p:cNvSpPr txBox="1"/>
          <p:nvPr/>
        </p:nvSpPr>
        <p:spPr>
          <a:xfrm>
            <a:off x="7812934" y="4532093"/>
            <a:ext cx="13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err="1"/>
              <a:t>SeqNo</a:t>
            </a:r>
            <a:endParaRPr lang="fr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286CBE-6B15-D185-6686-22E615355FFA}"/>
              </a:ext>
            </a:extLst>
          </p:cNvPr>
          <p:cNvSpPr/>
          <p:nvPr/>
        </p:nvSpPr>
        <p:spPr>
          <a:xfrm>
            <a:off x="9267710" y="4566895"/>
            <a:ext cx="492733" cy="29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996E0B-8974-4743-8E35-C5C092AD736A}"/>
              </a:ext>
            </a:extLst>
          </p:cNvPr>
          <p:cNvSpPr/>
          <p:nvPr/>
        </p:nvSpPr>
        <p:spPr>
          <a:xfrm>
            <a:off x="1951985" y="6166236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Ajouter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511E17-CD9A-D07F-EB3A-E91B97475FAD}"/>
              </a:ext>
            </a:extLst>
          </p:cNvPr>
          <p:cNvSpPr/>
          <p:nvPr/>
        </p:nvSpPr>
        <p:spPr>
          <a:xfrm>
            <a:off x="3199072" y="6166236"/>
            <a:ext cx="1203405" cy="4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457336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499</Words>
  <Application>Microsoft Office PowerPoint</Application>
  <PresentationFormat>Grand écran</PresentationFormat>
  <Paragraphs>105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Steeve Laliberte</dc:creator>
  <cp:lastModifiedBy>Steeve Laliberte</cp:lastModifiedBy>
  <cp:revision>2</cp:revision>
  <dcterms:created xsi:type="dcterms:W3CDTF">2025-02-02T16:50:19Z</dcterms:created>
  <dcterms:modified xsi:type="dcterms:W3CDTF">2025-02-02T20:29:03Z</dcterms:modified>
</cp:coreProperties>
</file>