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80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72749" autoAdjust="0"/>
  </p:normalViewPr>
  <p:slideViewPr>
    <p:cSldViewPr snapToGrid="0" snapToObjects="1" showGuides="1">
      <p:cViewPr varScale="1">
        <p:scale>
          <a:sx n="35" d="100"/>
          <a:sy n="35" d="100"/>
        </p:scale>
        <p:origin x="91" y="6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23:48:02.50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23:48:02.5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23:48:02.51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23:48:02.51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23:48:02.51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23:48:02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23:48:02.51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23:48:02.5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0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7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0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3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5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46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6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26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06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1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A273BB-1800-3F16-6D57-527A93ACD20F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4071CB7-C2E1-9441-6900-68A262977DBF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5A360F-4722-B1DE-C7B9-5614AA11921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1A0935B-9D9D-10C0-0505-0FAE26DB142C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77A57E7-F369-EAAF-3C61-463C24059D53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289B77-3460-EC7C-CD90-4DE1E4A1FC93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C8AE5D2-FA5D-21C4-B802-89DE14A4E9CB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DC290DE-8AE2-7D31-D27D-E2EF938A4CC7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09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6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9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1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1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tif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44EA6E-4F93-706C-E519-0D57BB3751E1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A9CE1C-7D59-DA63-C686-7065E7E4E785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B22D2-ABC9-7FC9-7FE9-0947E4616FE0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0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24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IBM Data Analysis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Chris Valentin</a:t>
            </a:r>
          </a:p>
          <a:p>
            <a:pPr marL="0" indent="0">
              <a:buNone/>
            </a:pPr>
            <a:r>
              <a:rPr lang="en-US" dirty="0"/>
              <a:t>October 17,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Dynamo DB is new on the list for individuals to learn next year. </a:t>
            </a:r>
          </a:p>
          <a:p>
            <a:r>
              <a:rPr lang="en-US" dirty="0"/>
              <a:t>Individuals work on 9 out of 10 languages and they will also be on the top 10 desirable for next year.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Oracle is not a DB someone would like to learn next year. </a:t>
            </a:r>
          </a:p>
          <a:p>
            <a:r>
              <a:rPr lang="en-US" dirty="0"/>
              <a:t>Most languages swapped places from what individua's worked on compared to what they would like to learn.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 https://github.com/Elcarnicero/IBMDataAnalysisCapstone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1 - Current Tech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6AB72-7814-85D2-3E4E-95549E70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105"/>
            <a:ext cx="12192000" cy="514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2 – Future Tech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C1DA7-C40D-E5E8-C96C-007B58DC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3 - 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40182-4B2B-C43E-23E9-88E21351F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0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0726" y="2784469"/>
            <a:ext cx="3054361" cy="3054361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Personnel with a Bachelor’s Degree make more money than all other educated levels. </a:t>
            </a:r>
          </a:p>
          <a:p>
            <a:r>
              <a:rPr lang="en-US" dirty="0"/>
              <a:t>Personnel with a Master Degree earned the second most money. </a:t>
            </a:r>
          </a:p>
          <a:p>
            <a:r>
              <a:rPr lang="en-US" dirty="0"/>
              <a:t>Most Bachelor Degree recipients earned the most between Age 23 and 35.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Primary / elementary school earned the least amount. </a:t>
            </a:r>
          </a:p>
          <a:p>
            <a:r>
              <a:rPr lang="en-US" dirty="0"/>
              <a:t>Personnel with Bachelor’s degrees worked more hours than most. 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Education plays a big role in salary and career. </a:t>
            </a:r>
          </a:p>
          <a:p>
            <a:r>
              <a:rPr lang="en-US" dirty="0"/>
              <a:t>65% of respondents have a Computer Science Degrees </a:t>
            </a:r>
          </a:p>
          <a:p>
            <a:r>
              <a:rPr lang="en-US" dirty="0"/>
              <a:t>64% of respondents enjoy have a Better life; even though, most respondents are in office. </a:t>
            </a:r>
          </a:p>
          <a:p>
            <a:r>
              <a:rPr lang="en-US" dirty="0"/>
              <a:t>There is an individual that is 99 years old still working. 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126D79-B96F-0B3B-B987-7676D53957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45013" y="1998892"/>
            <a:ext cx="6808787" cy="4004804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38169F-4A03-98F9-79E8-2D1EF27E74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00880" y="1690688"/>
            <a:ext cx="6852920" cy="4042056"/>
          </a:xfrm>
        </p:spPr>
      </p:pic>
    </p:spTree>
    <p:extLst>
      <p:ext uri="{BB962C8B-B14F-4D97-AF65-F5344CB8AC3E}">
        <p14:creationId xmlns:p14="http://schemas.microsoft.com/office/powerpoint/2010/main" val="219865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880" y="2483757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244A3-AD70-A0AF-679C-EDDB8E3E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7988"/>
            <a:ext cx="8686800" cy="54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7EDD2-F5BC-BE9C-D386-3AC006565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04" y="1747837"/>
            <a:ext cx="10435391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2302762"/>
            <a:ext cx="7068725" cy="3988309"/>
          </a:xfrm>
        </p:spPr>
        <p:txBody>
          <a:bodyPr>
            <a:normAutofit/>
          </a:bodyPr>
          <a:lstStyle/>
          <a:p>
            <a:r>
              <a:rPr lang="en-US" sz="2200" dirty="0"/>
              <a:t>Demographics plays an important role in technologies. </a:t>
            </a:r>
          </a:p>
          <a:p>
            <a:r>
              <a:rPr lang="en-US" sz="2200" dirty="0"/>
              <a:t>There is always room for growth in what you currently work on vs what you desire to learn. </a:t>
            </a:r>
          </a:p>
          <a:p>
            <a:pPr lvl="1"/>
            <a:r>
              <a:rPr lang="en-US" sz="1800" dirty="0"/>
              <a:t>Even though most individuals know a programming language they still want to learn more. </a:t>
            </a:r>
          </a:p>
          <a:p>
            <a:pPr lvl="1"/>
            <a:r>
              <a:rPr lang="en-US" sz="1800" dirty="0"/>
              <a:t>Most individuals that work on Databases they still want to learn about more databases. </a:t>
            </a:r>
          </a:p>
          <a:p>
            <a:r>
              <a:rPr lang="en-US" sz="2200" dirty="0"/>
              <a:t>The survey consists of a lot of data and it is very comprehensive.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2852057"/>
            <a:ext cx="7068725" cy="3324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Introduce Programming Language Trends</a:t>
            </a:r>
          </a:p>
          <a:p>
            <a:r>
              <a:rPr lang="en-US" sz="2200" dirty="0"/>
              <a:t>Introduce Database Trends</a:t>
            </a:r>
          </a:p>
          <a:p>
            <a:r>
              <a:rPr lang="en-US" sz="2200" dirty="0"/>
              <a:t>Review and evaluate Dashboards</a:t>
            </a:r>
          </a:p>
          <a:p>
            <a:r>
              <a:rPr lang="en-US" sz="2200" dirty="0"/>
              <a:t>Overall Findings and Implications</a:t>
            </a:r>
          </a:p>
          <a:p>
            <a:pPr lvl="1"/>
            <a:r>
              <a:rPr lang="en-US" sz="1800" dirty="0"/>
              <a:t>Job Postings via location</a:t>
            </a:r>
          </a:p>
          <a:p>
            <a:pPr lvl="1"/>
            <a:r>
              <a:rPr lang="en-US" sz="1800" dirty="0"/>
              <a:t>Salary per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2656113"/>
            <a:ext cx="7068725" cy="3520849"/>
          </a:xfrm>
        </p:spPr>
        <p:txBody>
          <a:bodyPr>
            <a:normAutofit/>
          </a:bodyPr>
          <a:lstStyle/>
          <a:p>
            <a:r>
              <a:rPr lang="en-US" sz="2200" dirty="0"/>
              <a:t>Gathered and Wrangle the data. </a:t>
            </a:r>
          </a:p>
          <a:p>
            <a:r>
              <a:rPr lang="en-US" sz="2200" dirty="0"/>
              <a:t>Evaluate the Excel for Data Analysis</a:t>
            </a:r>
          </a:p>
          <a:p>
            <a:r>
              <a:rPr lang="en-US" sz="2200" dirty="0"/>
              <a:t>Implemented Exploratory Data Analysis</a:t>
            </a:r>
            <a:endParaRPr lang="en-US" sz="1800" dirty="0"/>
          </a:p>
          <a:p>
            <a:r>
              <a:rPr lang="en-US" sz="2200" dirty="0"/>
              <a:t>Visualize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6DA85-8F0D-0D72-D66C-A8B996F0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6" y="2327565"/>
            <a:ext cx="5380207" cy="3670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F805C-3E51-C3C3-9B07-C8F612EC9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2506661"/>
            <a:ext cx="5465878" cy="34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 out of 10 languages are currently what people work on and what they plan to learn next year. </a:t>
            </a:r>
          </a:p>
          <a:p>
            <a:r>
              <a:rPr lang="en-US" dirty="0"/>
              <a:t>Go and Kotlin are two new languages individual want to learn the next year. </a:t>
            </a:r>
          </a:p>
          <a:p>
            <a:r>
              <a:rPr lang="en-US" dirty="0"/>
              <a:t>JavaScript and HTML are both the top 2 worked on languages and the team wants to learn next year.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PHP and C+ fell out of the top 10 for learning next year. </a:t>
            </a:r>
          </a:p>
          <a:p>
            <a:r>
              <a:rPr lang="en-US" dirty="0"/>
              <a:t>Training for Top 10 languages was less than top 10 worked on for current year.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7B69D-3151-4FB9-4D61-94DDEEF2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" y="2327564"/>
            <a:ext cx="4986252" cy="3925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61950-0EB0-35FB-3389-941F4A976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13" y="2506661"/>
            <a:ext cx="5059788" cy="33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857</TotalTime>
  <Words>591</Words>
  <Application>Microsoft Office PowerPoint</Application>
  <PresentationFormat>Widescreen</PresentationFormat>
  <Paragraphs>99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IBM Data Analysis Capstone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1 - Current Tech</vt:lpstr>
      <vt:lpstr>DASHBOARD TAB 2 – Future Tech</vt:lpstr>
      <vt:lpstr>DASHBOARD TAB 3 - Demographics</vt:lpstr>
      <vt:lpstr>DISCUSSION</vt:lpstr>
      <vt:lpstr>OVERALL FINDINGS &amp; IMPLICATIONS</vt:lpstr>
      <vt:lpstr>CONCLUSION</vt:lpstr>
      <vt:lpstr>APPENDIX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Valentin, Christopher</cp:lastModifiedBy>
  <cp:revision>23</cp:revision>
  <dcterms:created xsi:type="dcterms:W3CDTF">2020-10-28T18:29:43Z</dcterms:created>
  <dcterms:modified xsi:type="dcterms:W3CDTF">2024-10-18T00:01:30Z</dcterms:modified>
</cp:coreProperties>
</file>