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74" r:id="rId5"/>
    <p:sldId id="275" r:id="rId6"/>
    <p:sldId id="276" r:id="rId7"/>
    <p:sldId id="277" r:id="rId8"/>
    <p:sldId id="279" r:id="rId9"/>
    <p:sldId id="278" r:id="rId10"/>
    <p:sldId id="281" r:id="rId11"/>
    <p:sldId id="28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9D05FB"/>
    <a:srgbClr val="083D65"/>
    <a:srgbClr val="F44AF4"/>
    <a:srgbClr val="CC99FF"/>
    <a:srgbClr val="BD2D42"/>
    <a:srgbClr val="1B0040"/>
    <a:srgbClr val="FD03F1"/>
    <a:srgbClr val="181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2" autoAdjust="0"/>
    <p:restoredTop sz="83196" autoAdjust="0"/>
  </p:normalViewPr>
  <p:slideViewPr>
    <p:cSldViewPr snapToGrid="0">
      <p:cViewPr>
        <p:scale>
          <a:sx n="50" d="100"/>
          <a:sy n="50" d="100"/>
        </p:scale>
        <p:origin x="1380" y="6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9137-203B-413D-B598-1D73CD436B2A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FACD-CAC5-4386-A6B7-9C3327BBBE75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9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huntersra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@seanpollock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amsonyyc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IMAGE BY: </a:t>
            </a:r>
            <a:br>
              <a:rPr lang="en-US" dirty="0"/>
            </a:b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/>
            </a:r>
            <a:b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</a:b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Hunters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Race@huntersrace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(UNSPLASH)</a:t>
            </a:r>
            <a:b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Sean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Pollock@seanpollock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(UNSPLASH)</a:t>
            </a:r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FACD-CAC5-4386-A6B7-9C3327BBBE75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063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BY:</a:t>
            </a:r>
            <a:br>
              <a:rPr lang="en-US" dirty="0"/>
            </a:b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Samson@samsonyyc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(UNSPLASH)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FACD-CAC5-4386-A6B7-9C3327BBBE75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28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69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3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651-8366-4170-8240-D10DAC74B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50B06-5F92-43D2-9FA8-B01C529F2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9C45-F1A6-4572-857E-6DE45CB5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7242C-34CF-4124-89E3-B2D1636F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BD09-8859-4910-9696-6FDB4CE5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4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FF41-A6E7-4A31-9348-CCED21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4836B-3197-4CE6-BD8E-FA9E3196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5A42-539E-4453-9E56-1BD11B6F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1B64-E21D-4AC9-BE69-A98A73DB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ECE4-66F1-476F-9FAB-B09DC3D4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60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AD38E-5FB6-4D81-AFE0-7316ED61B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E5331-AA06-4FB4-8E36-333E04FF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C56F-C24B-4947-85E1-1CB8F16F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A7E7-9C6F-4CC8-A2C5-86E8BF03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215-241D-4B95-BD5A-C5267CD8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9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52C6-777E-45DE-9D5C-91945250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C9BF-6D0C-40A5-B057-0D990B99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3DFD-6D7F-41C2-969B-0B99AAEA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0B61-B5B6-4A01-9ACD-E6069092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D476-F800-4F3A-BCD1-1B0C1115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7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B0AE-83BE-450D-8D14-22BA8FF4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3A7E2-2BDD-4982-A8A0-F3BEBDE9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384A-258A-4F9A-96E9-562C41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4AF9-F3D9-49D5-84D2-72693683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4F65-F367-4CA6-98C1-72F0EE66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180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78C-6F6F-431C-88E9-E218ADDD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2AA5-A6CE-4BA3-AD2F-0FEE118ED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32E4-F61D-45C6-A45B-D67E40DE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865C-B0E2-47AF-90BA-855AD047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E2B2-CDEF-4583-A0A7-A3A3C677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3DAD-985E-4262-83B9-F1667F1F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1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EF85-BDFD-4540-A0DD-86569A7A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3194-D8B0-4891-9359-5A79F284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65EA0-4AFC-4DB1-B98C-FEB0F147A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3BFF0-45D2-4CB9-96F0-82835A0A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D38BF-0B41-4079-8345-A5FE8E7B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61546-5E45-4686-9399-0DAE3612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BDF2F-BC4A-434A-A8D8-2ACF989F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65B7-E904-4DD9-AA09-65624FF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6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BF1F-CE53-4F4B-8935-6D49CB38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8A3BB-6992-444A-B0B9-EC363EF2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B8E78-F1E4-43C4-A279-9B847E4B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EF099-5532-4866-AC98-D6D5059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0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81F33-D8AA-4846-87E1-A4C00965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23D2B-F105-4395-8C7C-BE5C43F0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B740F-E31F-4F0F-B261-1B223FCD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7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0EDE-FCB3-42CC-95F2-4B99CC46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2102-7166-4C14-BA59-FEA3DE92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F3B01-5DF1-4095-9368-0F022EFD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6C3B7-21F5-4B63-80B5-9F433E5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2BB6-E753-4727-AE36-26BDECAD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EB9A-4CAF-451B-915F-735F8950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2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D9D8-DA8F-4CDB-A356-CF35DCE1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0D58F-C7C8-4367-84A6-8E2377D0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82FC2-4DAA-4F8A-84E5-C005D7D3F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D1C6A-42E7-4D33-822F-2555C647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F0143-BDAE-40A2-9545-5FBD865A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B80E-43CE-4F7E-A59C-6E8A0BF5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05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56259-C765-496A-830A-DFA9B99E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3BC5E-D3B5-427C-B278-D1C81D7E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7755-B888-4AC0-B3BC-19B4E9B4F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DAC2-8736-4D4B-9CCE-9DB93887F15C}" type="datetimeFigureOut">
              <a:rPr lang="en-ID" smtClean="0"/>
              <a:t>28/06/2021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E2DF3-BD12-4977-B0FC-CC39DD76F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C767-00F8-48DE-B546-CE0E8E5EA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B4B7-6B1E-493E-BF32-FF0692C01F9D}" type="slidenum">
              <a:rPr lang="en-ID" smtClean="0"/>
              <a:t>‹N°›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5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EDDA68-A9F1-4899-9338-4804B85FE9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44AF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-409074"/>
            <a:ext cx="12288253" cy="72670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DA9C49-9F9C-440D-955C-B943C06C1A34}"/>
              </a:ext>
            </a:extLst>
          </p:cNvPr>
          <p:cNvSpPr/>
          <p:nvPr/>
        </p:nvSpPr>
        <p:spPr>
          <a:xfrm>
            <a:off x="-96253" y="-409074"/>
            <a:ext cx="12288253" cy="7267074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F90CB-F3AF-4D05-AC0F-5B73009822C3}"/>
              </a:ext>
            </a:extLst>
          </p:cNvPr>
          <p:cNvSpPr/>
          <p:nvPr/>
        </p:nvSpPr>
        <p:spPr>
          <a:xfrm>
            <a:off x="2406474" y="1708484"/>
            <a:ext cx="7392656" cy="21777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2000">
                <a:srgbClr val="6C00FF"/>
              </a:gs>
              <a:gs pos="100000">
                <a:srgbClr val="9D05F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E306B-7E5C-40F9-B661-6BBB182D9749}"/>
              </a:ext>
            </a:extLst>
          </p:cNvPr>
          <p:cNvSpPr txBox="1"/>
          <p:nvPr/>
        </p:nvSpPr>
        <p:spPr>
          <a:xfrm>
            <a:off x="2406474" y="3167390"/>
            <a:ext cx="721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Chatbot Design </a:t>
            </a:r>
            <a:endParaRPr lang="en-ID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F17775-2AD0-4D6E-B74C-4943A82D8F92}"/>
              </a:ext>
            </a:extLst>
          </p:cNvPr>
          <p:cNvCxnSpPr>
            <a:cxnSpLocks/>
          </p:cNvCxnSpPr>
          <p:nvPr/>
        </p:nvCxnSpPr>
        <p:spPr>
          <a:xfrm>
            <a:off x="0" y="1879712"/>
            <a:ext cx="9715500" cy="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0CE7A-FCB8-4005-A61E-1A8D7F102211}"/>
              </a:ext>
            </a:extLst>
          </p:cNvPr>
          <p:cNvSpPr/>
          <p:nvPr/>
        </p:nvSpPr>
        <p:spPr>
          <a:xfrm>
            <a:off x="0" y="0"/>
            <a:ext cx="12192000" cy="502335"/>
          </a:xfrm>
          <a:prstGeom prst="rect">
            <a:avLst/>
          </a:prstGeom>
          <a:solidFill>
            <a:srgbClr val="181E26">
              <a:alpha val="65000"/>
            </a:srgbClr>
          </a:solidFill>
          <a:ln>
            <a:noFill/>
          </a:ln>
          <a:effectLst>
            <a:outerShdw blurRad="279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801DC6-E790-4390-89EA-C2B30D225DE4}"/>
              </a:ext>
            </a:extLst>
          </p:cNvPr>
          <p:cNvCxnSpPr/>
          <p:nvPr/>
        </p:nvCxnSpPr>
        <p:spPr>
          <a:xfrm>
            <a:off x="0" y="6331635"/>
            <a:ext cx="12192000" cy="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9D27888-D8CC-4D94-A667-CD8E7DE64172}"/>
              </a:ext>
            </a:extLst>
          </p:cNvPr>
          <p:cNvSpPr/>
          <p:nvPr/>
        </p:nvSpPr>
        <p:spPr>
          <a:xfrm>
            <a:off x="-240631" y="3104753"/>
            <a:ext cx="889124" cy="648493"/>
          </a:xfrm>
          <a:prstGeom prst="rect">
            <a:avLst/>
          </a:pr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027C0A-E164-4655-A9E6-9E2A3811B32B}"/>
              </a:ext>
            </a:extLst>
          </p:cNvPr>
          <p:cNvSpPr txBox="1"/>
          <p:nvPr/>
        </p:nvSpPr>
        <p:spPr>
          <a:xfrm>
            <a:off x="612771" y="525105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Réaliser par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458386-B3A1-474F-9C2B-86CDC76A746D}"/>
              </a:ext>
            </a:extLst>
          </p:cNvPr>
          <p:cNvSpPr txBox="1"/>
          <p:nvPr/>
        </p:nvSpPr>
        <p:spPr>
          <a:xfrm>
            <a:off x="612771" y="5591448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Oudaoud El Mehdi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Lahnine Fatima-Ezzahra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2969EF-46ED-4D63-8555-42F391989246}"/>
              </a:ext>
            </a:extLst>
          </p:cNvPr>
          <p:cNvCxnSpPr/>
          <p:nvPr/>
        </p:nvCxnSpPr>
        <p:spPr>
          <a:xfrm>
            <a:off x="11543507" y="0"/>
            <a:ext cx="0" cy="685800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500AACA-D484-4BBB-8A49-598E40EF0351}"/>
              </a:ext>
            </a:extLst>
          </p:cNvPr>
          <p:cNvSpPr/>
          <p:nvPr/>
        </p:nvSpPr>
        <p:spPr>
          <a:xfrm>
            <a:off x="11543505" y="3015575"/>
            <a:ext cx="824958" cy="648493"/>
          </a:xfrm>
          <a:prstGeom prst="rect">
            <a:avLst/>
          </a:prstGeom>
          <a:solidFill>
            <a:srgbClr val="6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57">
            <a:extLst>
              <a:ext uri="{FF2B5EF4-FFF2-40B4-BE49-F238E27FC236}">
                <a16:creationId xmlns:a16="http://schemas.microsoft.com/office/drawing/2014/main" id="{79027C0A-E164-4655-A9E6-9E2A3811B32B}"/>
              </a:ext>
            </a:extLst>
          </p:cNvPr>
          <p:cNvSpPr txBox="1"/>
          <p:nvPr/>
        </p:nvSpPr>
        <p:spPr>
          <a:xfrm>
            <a:off x="8258371" y="525105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Membres du jury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B0458386-B3A1-474F-9C2B-86CDC76A746D}"/>
              </a:ext>
            </a:extLst>
          </p:cNvPr>
          <p:cNvSpPr txBox="1"/>
          <p:nvPr/>
        </p:nvSpPr>
        <p:spPr>
          <a:xfrm>
            <a:off x="8286947" y="5548584"/>
            <a:ext cx="2307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Asri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Pr. A. El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Hassouny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57">
            <a:extLst>
              <a:ext uri="{FF2B5EF4-FFF2-40B4-BE49-F238E27FC236}">
                <a16:creationId xmlns:a16="http://schemas.microsoft.com/office/drawing/2014/main" id="{79027C0A-E164-4655-A9E6-9E2A3811B32B}"/>
              </a:ext>
            </a:extLst>
          </p:cNvPr>
          <p:cNvSpPr txBox="1"/>
          <p:nvPr/>
        </p:nvSpPr>
        <p:spPr>
          <a:xfrm>
            <a:off x="4374054" y="5251056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Sous l’encadrement de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58">
            <a:extLst>
              <a:ext uri="{FF2B5EF4-FFF2-40B4-BE49-F238E27FC236}">
                <a16:creationId xmlns:a16="http://schemas.microsoft.com/office/drawing/2014/main" id="{B0458386-B3A1-474F-9C2B-86CDC76A746D}"/>
              </a:ext>
            </a:extLst>
          </p:cNvPr>
          <p:cNvSpPr txBox="1"/>
          <p:nvPr/>
        </p:nvSpPr>
        <p:spPr>
          <a:xfrm>
            <a:off x="4402630" y="5591448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Pr.  A. El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Hassouny</a:t>
            </a:r>
            <a:endParaRPr lang="en-ID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57">
            <a:extLst>
              <a:ext uri="{FF2B5EF4-FFF2-40B4-BE49-F238E27FC236}">
                <a16:creationId xmlns:a16="http://schemas.microsoft.com/office/drawing/2014/main" id="{79027C0A-E164-4655-A9E6-9E2A3811B32B}"/>
              </a:ext>
            </a:extLst>
          </p:cNvPr>
          <p:cNvSpPr txBox="1"/>
          <p:nvPr/>
        </p:nvSpPr>
        <p:spPr>
          <a:xfrm>
            <a:off x="2102121" y="6519446"/>
            <a:ext cx="7166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Année universitaire : 2020-2021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Image 50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92" y="507564"/>
            <a:ext cx="1299248" cy="120092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TextBox 57">
            <a:extLst>
              <a:ext uri="{FF2B5EF4-FFF2-40B4-BE49-F238E27FC236}">
                <a16:creationId xmlns:a16="http://schemas.microsoft.com/office/drawing/2014/main" id="{79027C0A-E164-4655-A9E6-9E2A3811B32B}"/>
              </a:ext>
            </a:extLst>
          </p:cNvPr>
          <p:cNvSpPr txBox="1"/>
          <p:nvPr/>
        </p:nvSpPr>
        <p:spPr>
          <a:xfrm>
            <a:off x="3467497" y="109458"/>
            <a:ext cx="5092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 de fin de 2A</a:t>
            </a:r>
            <a:endParaRPr lang="fr-F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9478852" y="-6130"/>
            <a:ext cx="2713148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800" b="1" dirty="0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Agile - </a:t>
            </a:r>
            <a:r>
              <a:rPr lang="fr-FR" sz="2800" b="1" dirty="0" err="1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Scrum</a:t>
            </a:r>
            <a:endParaRPr lang="fr-FR" sz="2800" b="1" dirty="0">
              <a:solidFill>
                <a:srgbClr val="083D65"/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</p:txBody>
      </p:sp>
      <p:sp>
        <p:nvSpPr>
          <p:cNvPr id="14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16200000" flipH="1">
            <a:off x="10771715" y="-519660"/>
            <a:ext cx="286262" cy="28719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404312"/>
            <a:ext cx="9106751" cy="4973139"/>
          </a:xfrm>
          <a:prstGeom prst="rect">
            <a:avLst/>
          </a:prstGeom>
        </p:spPr>
      </p:pic>
      <p:pic>
        <p:nvPicPr>
          <p:cNvPr id="1026" name="Picture 2" descr="Télécharger Google Meet sur Android, iPhone, iPad et A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52" y="2101213"/>
            <a:ext cx="1525588" cy="15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Logo : histoire, signification de l&amp;#39;emblè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001" y="4147836"/>
            <a:ext cx="1859690" cy="10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sitting, umbrella, computer&#10;&#10;Description automatically generated">
            <a:extLst>
              <a:ext uri="{FF2B5EF4-FFF2-40B4-BE49-F238E27FC236}">
                <a16:creationId xmlns:a16="http://schemas.microsoft.com/office/drawing/2014/main" id="{B7B39FC0-579D-403D-A2AE-A7BE6CD216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60AE97-4563-44FD-A90F-2ED7FDA495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8088A-AA58-49EA-9692-9636B6AF51EC}"/>
              </a:ext>
            </a:extLst>
          </p:cNvPr>
          <p:cNvSpPr/>
          <p:nvPr/>
        </p:nvSpPr>
        <p:spPr>
          <a:xfrm>
            <a:off x="736600" y="923435"/>
            <a:ext cx="8153400" cy="3670300"/>
          </a:xfrm>
          <a:prstGeom prst="rect">
            <a:avLst/>
          </a:prstGeom>
          <a:noFill/>
          <a:ln w="22225">
            <a:solidFill>
              <a:srgbClr val="6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47FFE-B264-4585-8825-8809314B4737}"/>
              </a:ext>
            </a:extLst>
          </p:cNvPr>
          <p:cNvSpPr/>
          <p:nvPr/>
        </p:nvSpPr>
        <p:spPr>
          <a:xfrm>
            <a:off x="1549485" y="1059914"/>
            <a:ext cx="837463" cy="237765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2000">
                <a:srgbClr val="6C00FF"/>
              </a:gs>
              <a:gs pos="100000">
                <a:srgbClr val="9D05F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B6F25-CC86-4FEC-9252-BAFB1924C223}"/>
              </a:ext>
            </a:extLst>
          </p:cNvPr>
          <p:cNvSpPr txBox="1"/>
          <p:nvPr/>
        </p:nvSpPr>
        <p:spPr>
          <a:xfrm>
            <a:off x="1549485" y="1694745"/>
            <a:ext cx="61606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Démonstration</a:t>
            </a:r>
            <a:endParaRPr lang="en-ID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EEBCA8-DBA7-437E-B29B-6234EFEB1DF5}"/>
              </a:ext>
            </a:extLst>
          </p:cNvPr>
          <p:cNvSpPr/>
          <p:nvPr/>
        </p:nvSpPr>
        <p:spPr>
          <a:xfrm rot="2700000">
            <a:off x="9548287" y="4850832"/>
            <a:ext cx="1210668" cy="1167255"/>
          </a:xfrm>
          <a:custGeom>
            <a:avLst/>
            <a:gdLst>
              <a:gd name="connsiteX0" fmla="*/ 1110525 w 2639037"/>
              <a:gd name="connsiteY0" fmla="*/ 2498683 h 2544402"/>
              <a:gd name="connsiteX1" fmla="*/ 1528512 w 2639037"/>
              <a:gd name="connsiteY1" fmla="*/ 2498683 h 2544402"/>
              <a:gd name="connsiteX2" fmla="*/ 1482793 w 2639037"/>
              <a:gd name="connsiteY2" fmla="*/ 2544402 h 2544402"/>
              <a:gd name="connsiteX3" fmla="*/ 1156245 w 2639037"/>
              <a:gd name="connsiteY3" fmla="*/ 2544402 h 2544402"/>
              <a:gd name="connsiteX4" fmla="*/ 832894 w 2639037"/>
              <a:gd name="connsiteY4" fmla="*/ 2221052 h 2544402"/>
              <a:gd name="connsiteX5" fmla="*/ 1806143 w 2639037"/>
              <a:gd name="connsiteY5" fmla="*/ 2221052 h 2544402"/>
              <a:gd name="connsiteX6" fmla="*/ 1760424 w 2639037"/>
              <a:gd name="connsiteY6" fmla="*/ 2266771 h 2544402"/>
              <a:gd name="connsiteX7" fmla="*/ 878614 w 2639037"/>
              <a:gd name="connsiteY7" fmla="*/ 2266771 h 2544402"/>
              <a:gd name="connsiteX8" fmla="*/ 555263 w 2639037"/>
              <a:gd name="connsiteY8" fmla="*/ 1943420 h 2544402"/>
              <a:gd name="connsiteX9" fmla="*/ 2083774 w 2639037"/>
              <a:gd name="connsiteY9" fmla="*/ 1943421 h 2544402"/>
              <a:gd name="connsiteX10" fmla="*/ 2038056 w 2639037"/>
              <a:gd name="connsiteY10" fmla="*/ 1989139 h 2544402"/>
              <a:gd name="connsiteX11" fmla="*/ 600982 w 2639037"/>
              <a:gd name="connsiteY11" fmla="*/ 1989139 h 2544402"/>
              <a:gd name="connsiteX12" fmla="*/ 277631 w 2639037"/>
              <a:gd name="connsiteY12" fmla="*/ 1665789 h 2544402"/>
              <a:gd name="connsiteX13" fmla="*/ 2361406 w 2639037"/>
              <a:gd name="connsiteY13" fmla="*/ 1665789 h 2544402"/>
              <a:gd name="connsiteX14" fmla="*/ 2315687 w 2639037"/>
              <a:gd name="connsiteY14" fmla="*/ 1711508 h 2544402"/>
              <a:gd name="connsiteX15" fmla="*/ 323351 w 2639037"/>
              <a:gd name="connsiteY15" fmla="*/ 1711508 h 2544402"/>
              <a:gd name="connsiteX16" fmla="*/ 0 w 2639037"/>
              <a:gd name="connsiteY16" fmla="*/ 1388157 h 2544402"/>
              <a:gd name="connsiteX17" fmla="*/ 2639037 w 2639037"/>
              <a:gd name="connsiteY17" fmla="*/ 1388158 h 2544402"/>
              <a:gd name="connsiteX18" fmla="*/ 2593318 w 2639037"/>
              <a:gd name="connsiteY18" fmla="*/ 1433877 h 2544402"/>
              <a:gd name="connsiteX19" fmla="*/ 45720 w 2639037"/>
              <a:gd name="connsiteY19" fmla="*/ 1433877 h 2544402"/>
              <a:gd name="connsiteX20" fmla="*/ 1148846 w 2639037"/>
              <a:gd name="connsiteY20" fmla="*/ 45719 h 2544402"/>
              <a:gd name="connsiteX21" fmla="*/ 1194564 w 2639037"/>
              <a:gd name="connsiteY21" fmla="*/ 0 h 2544402"/>
              <a:gd name="connsiteX22" fmla="*/ 1444473 w 2639037"/>
              <a:gd name="connsiteY22" fmla="*/ 0 h 2544402"/>
              <a:gd name="connsiteX23" fmla="*/ 1490192 w 2639037"/>
              <a:gd name="connsiteY23" fmla="*/ 45719 h 2544402"/>
              <a:gd name="connsiteX24" fmla="*/ 871215 w 2639037"/>
              <a:gd name="connsiteY24" fmla="*/ 323350 h 2544402"/>
              <a:gd name="connsiteX25" fmla="*/ 916934 w 2639037"/>
              <a:gd name="connsiteY25" fmla="*/ 277631 h 2544402"/>
              <a:gd name="connsiteX26" fmla="*/ 1722104 w 2639037"/>
              <a:gd name="connsiteY26" fmla="*/ 277631 h 2544402"/>
              <a:gd name="connsiteX27" fmla="*/ 1767823 w 2639037"/>
              <a:gd name="connsiteY27" fmla="*/ 323350 h 2544402"/>
              <a:gd name="connsiteX28" fmla="*/ 593582 w 2639037"/>
              <a:gd name="connsiteY28" fmla="*/ 600982 h 2544402"/>
              <a:gd name="connsiteX29" fmla="*/ 639303 w 2639037"/>
              <a:gd name="connsiteY29" fmla="*/ 555262 h 2544402"/>
              <a:gd name="connsiteX30" fmla="*/ 1999736 w 2639037"/>
              <a:gd name="connsiteY30" fmla="*/ 555263 h 2544402"/>
              <a:gd name="connsiteX31" fmla="*/ 2045455 w 2639037"/>
              <a:gd name="connsiteY31" fmla="*/ 600982 h 2544402"/>
              <a:gd name="connsiteX32" fmla="*/ 315951 w 2639037"/>
              <a:gd name="connsiteY32" fmla="*/ 878614 h 2544402"/>
              <a:gd name="connsiteX33" fmla="*/ 361670 w 2639037"/>
              <a:gd name="connsiteY33" fmla="*/ 832895 h 2544402"/>
              <a:gd name="connsiteX34" fmla="*/ 2277368 w 2639037"/>
              <a:gd name="connsiteY34" fmla="*/ 832895 h 2544402"/>
              <a:gd name="connsiteX35" fmla="*/ 2323087 w 2639037"/>
              <a:gd name="connsiteY35" fmla="*/ 878614 h 2544402"/>
              <a:gd name="connsiteX36" fmla="*/ 38320 w 2639037"/>
              <a:gd name="connsiteY36" fmla="*/ 1156245 h 2544402"/>
              <a:gd name="connsiteX37" fmla="*/ 84039 w 2639037"/>
              <a:gd name="connsiteY37" fmla="*/ 1110526 h 2544402"/>
              <a:gd name="connsiteX38" fmla="*/ 2555000 w 2639037"/>
              <a:gd name="connsiteY38" fmla="*/ 1110527 h 2544402"/>
              <a:gd name="connsiteX39" fmla="*/ 2600718 w 2639037"/>
              <a:gd name="connsiteY39" fmla="*/ 1156245 h 254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39037" h="2544402">
                <a:moveTo>
                  <a:pt x="1110525" y="2498683"/>
                </a:moveTo>
                <a:lnTo>
                  <a:pt x="1528512" y="2498683"/>
                </a:lnTo>
                <a:lnTo>
                  <a:pt x="1482793" y="2544402"/>
                </a:lnTo>
                <a:lnTo>
                  <a:pt x="1156245" y="2544402"/>
                </a:lnTo>
                <a:close/>
                <a:moveTo>
                  <a:pt x="832894" y="2221052"/>
                </a:moveTo>
                <a:lnTo>
                  <a:pt x="1806143" y="2221052"/>
                </a:lnTo>
                <a:lnTo>
                  <a:pt x="1760424" y="2266771"/>
                </a:lnTo>
                <a:lnTo>
                  <a:pt x="878614" y="2266771"/>
                </a:lnTo>
                <a:close/>
                <a:moveTo>
                  <a:pt x="555263" y="1943420"/>
                </a:moveTo>
                <a:lnTo>
                  <a:pt x="2083774" y="1943421"/>
                </a:lnTo>
                <a:lnTo>
                  <a:pt x="2038056" y="1989139"/>
                </a:lnTo>
                <a:lnTo>
                  <a:pt x="600982" y="1989139"/>
                </a:lnTo>
                <a:close/>
                <a:moveTo>
                  <a:pt x="277631" y="1665789"/>
                </a:moveTo>
                <a:lnTo>
                  <a:pt x="2361406" y="1665789"/>
                </a:lnTo>
                <a:lnTo>
                  <a:pt x="2315687" y="1711508"/>
                </a:lnTo>
                <a:lnTo>
                  <a:pt x="323351" y="1711508"/>
                </a:lnTo>
                <a:close/>
                <a:moveTo>
                  <a:pt x="0" y="1388157"/>
                </a:moveTo>
                <a:lnTo>
                  <a:pt x="2639037" y="1388158"/>
                </a:lnTo>
                <a:lnTo>
                  <a:pt x="2593318" y="1433877"/>
                </a:lnTo>
                <a:lnTo>
                  <a:pt x="45720" y="1433877"/>
                </a:lnTo>
                <a:close/>
                <a:moveTo>
                  <a:pt x="1148846" y="45719"/>
                </a:moveTo>
                <a:lnTo>
                  <a:pt x="1194564" y="0"/>
                </a:lnTo>
                <a:lnTo>
                  <a:pt x="1444473" y="0"/>
                </a:lnTo>
                <a:lnTo>
                  <a:pt x="1490192" y="45719"/>
                </a:lnTo>
                <a:close/>
                <a:moveTo>
                  <a:pt x="871215" y="323350"/>
                </a:moveTo>
                <a:lnTo>
                  <a:pt x="916934" y="277631"/>
                </a:lnTo>
                <a:lnTo>
                  <a:pt x="1722104" y="277631"/>
                </a:lnTo>
                <a:lnTo>
                  <a:pt x="1767823" y="323350"/>
                </a:lnTo>
                <a:close/>
                <a:moveTo>
                  <a:pt x="593582" y="600982"/>
                </a:moveTo>
                <a:lnTo>
                  <a:pt x="639303" y="555262"/>
                </a:lnTo>
                <a:lnTo>
                  <a:pt x="1999736" y="555263"/>
                </a:lnTo>
                <a:lnTo>
                  <a:pt x="2045455" y="600982"/>
                </a:lnTo>
                <a:close/>
                <a:moveTo>
                  <a:pt x="315951" y="878614"/>
                </a:moveTo>
                <a:lnTo>
                  <a:pt x="361670" y="832895"/>
                </a:lnTo>
                <a:lnTo>
                  <a:pt x="2277368" y="832895"/>
                </a:lnTo>
                <a:lnTo>
                  <a:pt x="2323087" y="878614"/>
                </a:lnTo>
                <a:close/>
                <a:moveTo>
                  <a:pt x="38320" y="1156245"/>
                </a:moveTo>
                <a:lnTo>
                  <a:pt x="84039" y="1110526"/>
                </a:lnTo>
                <a:lnTo>
                  <a:pt x="2555000" y="1110527"/>
                </a:lnTo>
                <a:lnTo>
                  <a:pt x="2600718" y="1156245"/>
                </a:lnTo>
                <a:close/>
              </a:path>
            </a:pathLst>
          </a:cu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41A8C0-8ACE-42D5-A1A2-70D5D34E24FA}"/>
              </a:ext>
            </a:extLst>
          </p:cNvPr>
          <p:cNvGrpSpPr/>
          <p:nvPr/>
        </p:nvGrpSpPr>
        <p:grpSpPr>
          <a:xfrm>
            <a:off x="11737351" y="169069"/>
            <a:ext cx="269081" cy="161925"/>
            <a:chOff x="11737351" y="169069"/>
            <a:chExt cx="269081" cy="16192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F837FA-286D-474C-928C-AEF4E3A41A0E}"/>
                </a:ext>
              </a:extLst>
            </p:cNvPr>
            <p:cNvCxnSpPr/>
            <p:nvPr/>
          </p:nvCxnSpPr>
          <p:spPr>
            <a:xfrm>
              <a:off x="11737351" y="169069"/>
              <a:ext cx="269081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A9ABD5-30C2-43FA-B7FE-9B84953E8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288" y="250032"/>
              <a:ext cx="181144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960E55-69C7-4D69-8568-F235304A08C4}"/>
                </a:ext>
              </a:extLst>
            </p:cNvPr>
            <p:cNvCxnSpPr>
              <a:cxnSpLocks/>
            </p:cNvCxnSpPr>
            <p:nvPr/>
          </p:nvCxnSpPr>
          <p:spPr>
            <a:xfrm>
              <a:off x="11737351" y="330994"/>
              <a:ext cx="269081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6218EC-9715-43BA-B882-AA4A7D3D294C}"/>
              </a:ext>
            </a:extLst>
          </p:cNvPr>
          <p:cNvCxnSpPr>
            <a:cxnSpLocks/>
          </p:cNvCxnSpPr>
          <p:nvPr/>
        </p:nvCxnSpPr>
        <p:spPr>
          <a:xfrm>
            <a:off x="11871891" y="558800"/>
            <a:ext cx="0" cy="45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sitting, umbrella, computer&#10;&#10;Description automatically generated">
            <a:extLst>
              <a:ext uri="{FF2B5EF4-FFF2-40B4-BE49-F238E27FC236}">
                <a16:creationId xmlns:a16="http://schemas.microsoft.com/office/drawing/2014/main" id="{B7B39FC0-579D-403D-A2AE-A7BE6CD216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60AE97-4563-44FD-A90F-2ED7FDA495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8088A-AA58-49EA-9692-9636B6AF51EC}"/>
              </a:ext>
            </a:extLst>
          </p:cNvPr>
          <p:cNvSpPr/>
          <p:nvPr/>
        </p:nvSpPr>
        <p:spPr>
          <a:xfrm>
            <a:off x="736600" y="923435"/>
            <a:ext cx="8153400" cy="3670300"/>
          </a:xfrm>
          <a:prstGeom prst="rect">
            <a:avLst/>
          </a:prstGeom>
          <a:noFill/>
          <a:ln w="22225">
            <a:solidFill>
              <a:srgbClr val="6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47FFE-B264-4585-8825-8809314B4737}"/>
              </a:ext>
            </a:extLst>
          </p:cNvPr>
          <p:cNvSpPr/>
          <p:nvPr/>
        </p:nvSpPr>
        <p:spPr>
          <a:xfrm>
            <a:off x="1549485" y="1059914"/>
            <a:ext cx="837463" cy="237765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2000">
                <a:srgbClr val="6C00FF"/>
              </a:gs>
              <a:gs pos="100000">
                <a:srgbClr val="9D05F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B6F25-CC86-4FEC-9252-BAFB1924C223}"/>
              </a:ext>
            </a:extLst>
          </p:cNvPr>
          <p:cNvSpPr txBox="1"/>
          <p:nvPr/>
        </p:nvSpPr>
        <p:spPr>
          <a:xfrm>
            <a:off x="1549485" y="1694745"/>
            <a:ext cx="47981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D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BEEBCA8-DBA7-437E-B29B-6234EFEB1DF5}"/>
              </a:ext>
            </a:extLst>
          </p:cNvPr>
          <p:cNvSpPr/>
          <p:nvPr/>
        </p:nvSpPr>
        <p:spPr>
          <a:xfrm rot="2700000">
            <a:off x="9548287" y="4850832"/>
            <a:ext cx="1210668" cy="1167255"/>
          </a:xfrm>
          <a:custGeom>
            <a:avLst/>
            <a:gdLst>
              <a:gd name="connsiteX0" fmla="*/ 1110525 w 2639037"/>
              <a:gd name="connsiteY0" fmla="*/ 2498683 h 2544402"/>
              <a:gd name="connsiteX1" fmla="*/ 1528512 w 2639037"/>
              <a:gd name="connsiteY1" fmla="*/ 2498683 h 2544402"/>
              <a:gd name="connsiteX2" fmla="*/ 1482793 w 2639037"/>
              <a:gd name="connsiteY2" fmla="*/ 2544402 h 2544402"/>
              <a:gd name="connsiteX3" fmla="*/ 1156245 w 2639037"/>
              <a:gd name="connsiteY3" fmla="*/ 2544402 h 2544402"/>
              <a:gd name="connsiteX4" fmla="*/ 832894 w 2639037"/>
              <a:gd name="connsiteY4" fmla="*/ 2221052 h 2544402"/>
              <a:gd name="connsiteX5" fmla="*/ 1806143 w 2639037"/>
              <a:gd name="connsiteY5" fmla="*/ 2221052 h 2544402"/>
              <a:gd name="connsiteX6" fmla="*/ 1760424 w 2639037"/>
              <a:gd name="connsiteY6" fmla="*/ 2266771 h 2544402"/>
              <a:gd name="connsiteX7" fmla="*/ 878614 w 2639037"/>
              <a:gd name="connsiteY7" fmla="*/ 2266771 h 2544402"/>
              <a:gd name="connsiteX8" fmla="*/ 555263 w 2639037"/>
              <a:gd name="connsiteY8" fmla="*/ 1943420 h 2544402"/>
              <a:gd name="connsiteX9" fmla="*/ 2083774 w 2639037"/>
              <a:gd name="connsiteY9" fmla="*/ 1943421 h 2544402"/>
              <a:gd name="connsiteX10" fmla="*/ 2038056 w 2639037"/>
              <a:gd name="connsiteY10" fmla="*/ 1989139 h 2544402"/>
              <a:gd name="connsiteX11" fmla="*/ 600982 w 2639037"/>
              <a:gd name="connsiteY11" fmla="*/ 1989139 h 2544402"/>
              <a:gd name="connsiteX12" fmla="*/ 277631 w 2639037"/>
              <a:gd name="connsiteY12" fmla="*/ 1665789 h 2544402"/>
              <a:gd name="connsiteX13" fmla="*/ 2361406 w 2639037"/>
              <a:gd name="connsiteY13" fmla="*/ 1665789 h 2544402"/>
              <a:gd name="connsiteX14" fmla="*/ 2315687 w 2639037"/>
              <a:gd name="connsiteY14" fmla="*/ 1711508 h 2544402"/>
              <a:gd name="connsiteX15" fmla="*/ 323351 w 2639037"/>
              <a:gd name="connsiteY15" fmla="*/ 1711508 h 2544402"/>
              <a:gd name="connsiteX16" fmla="*/ 0 w 2639037"/>
              <a:gd name="connsiteY16" fmla="*/ 1388157 h 2544402"/>
              <a:gd name="connsiteX17" fmla="*/ 2639037 w 2639037"/>
              <a:gd name="connsiteY17" fmla="*/ 1388158 h 2544402"/>
              <a:gd name="connsiteX18" fmla="*/ 2593318 w 2639037"/>
              <a:gd name="connsiteY18" fmla="*/ 1433877 h 2544402"/>
              <a:gd name="connsiteX19" fmla="*/ 45720 w 2639037"/>
              <a:gd name="connsiteY19" fmla="*/ 1433877 h 2544402"/>
              <a:gd name="connsiteX20" fmla="*/ 1148846 w 2639037"/>
              <a:gd name="connsiteY20" fmla="*/ 45719 h 2544402"/>
              <a:gd name="connsiteX21" fmla="*/ 1194564 w 2639037"/>
              <a:gd name="connsiteY21" fmla="*/ 0 h 2544402"/>
              <a:gd name="connsiteX22" fmla="*/ 1444473 w 2639037"/>
              <a:gd name="connsiteY22" fmla="*/ 0 h 2544402"/>
              <a:gd name="connsiteX23" fmla="*/ 1490192 w 2639037"/>
              <a:gd name="connsiteY23" fmla="*/ 45719 h 2544402"/>
              <a:gd name="connsiteX24" fmla="*/ 871215 w 2639037"/>
              <a:gd name="connsiteY24" fmla="*/ 323350 h 2544402"/>
              <a:gd name="connsiteX25" fmla="*/ 916934 w 2639037"/>
              <a:gd name="connsiteY25" fmla="*/ 277631 h 2544402"/>
              <a:gd name="connsiteX26" fmla="*/ 1722104 w 2639037"/>
              <a:gd name="connsiteY26" fmla="*/ 277631 h 2544402"/>
              <a:gd name="connsiteX27" fmla="*/ 1767823 w 2639037"/>
              <a:gd name="connsiteY27" fmla="*/ 323350 h 2544402"/>
              <a:gd name="connsiteX28" fmla="*/ 593582 w 2639037"/>
              <a:gd name="connsiteY28" fmla="*/ 600982 h 2544402"/>
              <a:gd name="connsiteX29" fmla="*/ 639303 w 2639037"/>
              <a:gd name="connsiteY29" fmla="*/ 555262 h 2544402"/>
              <a:gd name="connsiteX30" fmla="*/ 1999736 w 2639037"/>
              <a:gd name="connsiteY30" fmla="*/ 555263 h 2544402"/>
              <a:gd name="connsiteX31" fmla="*/ 2045455 w 2639037"/>
              <a:gd name="connsiteY31" fmla="*/ 600982 h 2544402"/>
              <a:gd name="connsiteX32" fmla="*/ 315951 w 2639037"/>
              <a:gd name="connsiteY32" fmla="*/ 878614 h 2544402"/>
              <a:gd name="connsiteX33" fmla="*/ 361670 w 2639037"/>
              <a:gd name="connsiteY33" fmla="*/ 832895 h 2544402"/>
              <a:gd name="connsiteX34" fmla="*/ 2277368 w 2639037"/>
              <a:gd name="connsiteY34" fmla="*/ 832895 h 2544402"/>
              <a:gd name="connsiteX35" fmla="*/ 2323087 w 2639037"/>
              <a:gd name="connsiteY35" fmla="*/ 878614 h 2544402"/>
              <a:gd name="connsiteX36" fmla="*/ 38320 w 2639037"/>
              <a:gd name="connsiteY36" fmla="*/ 1156245 h 2544402"/>
              <a:gd name="connsiteX37" fmla="*/ 84039 w 2639037"/>
              <a:gd name="connsiteY37" fmla="*/ 1110526 h 2544402"/>
              <a:gd name="connsiteX38" fmla="*/ 2555000 w 2639037"/>
              <a:gd name="connsiteY38" fmla="*/ 1110527 h 2544402"/>
              <a:gd name="connsiteX39" fmla="*/ 2600718 w 2639037"/>
              <a:gd name="connsiteY39" fmla="*/ 1156245 h 254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39037" h="2544402">
                <a:moveTo>
                  <a:pt x="1110525" y="2498683"/>
                </a:moveTo>
                <a:lnTo>
                  <a:pt x="1528512" y="2498683"/>
                </a:lnTo>
                <a:lnTo>
                  <a:pt x="1482793" y="2544402"/>
                </a:lnTo>
                <a:lnTo>
                  <a:pt x="1156245" y="2544402"/>
                </a:lnTo>
                <a:close/>
                <a:moveTo>
                  <a:pt x="832894" y="2221052"/>
                </a:moveTo>
                <a:lnTo>
                  <a:pt x="1806143" y="2221052"/>
                </a:lnTo>
                <a:lnTo>
                  <a:pt x="1760424" y="2266771"/>
                </a:lnTo>
                <a:lnTo>
                  <a:pt x="878614" y="2266771"/>
                </a:lnTo>
                <a:close/>
                <a:moveTo>
                  <a:pt x="555263" y="1943420"/>
                </a:moveTo>
                <a:lnTo>
                  <a:pt x="2083774" y="1943421"/>
                </a:lnTo>
                <a:lnTo>
                  <a:pt x="2038056" y="1989139"/>
                </a:lnTo>
                <a:lnTo>
                  <a:pt x="600982" y="1989139"/>
                </a:lnTo>
                <a:close/>
                <a:moveTo>
                  <a:pt x="277631" y="1665789"/>
                </a:moveTo>
                <a:lnTo>
                  <a:pt x="2361406" y="1665789"/>
                </a:lnTo>
                <a:lnTo>
                  <a:pt x="2315687" y="1711508"/>
                </a:lnTo>
                <a:lnTo>
                  <a:pt x="323351" y="1711508"/>
                </a:lnTo>
                <a:close/>
                <a:moveTo>
                  <a:pt x="0" y="1388157"/>
                </a:moveTo>
                <a:lnTo>
                  <a:pt x="2639037" y="1388158"/>
                </a:lnTo>
                <a:lnTo>
                  <a:pt x="2593318" y="1433877"/>
                </a:lnTo>
                <a:lnTo>
                  <a:pt x="45720" y="1433877"/>
                </a:lnTo>
                <a:close/>
                <a:moveTo>
                  <a:pt x="1148846" y="45719"/>
                </a:moveTo>
                <a:lnTo>
                  <a:pt x="1194564" y="0"/>
                </a:lnTo>
                <a:lnTo>
                  <a:pt x="1444473" y="0"/>
                </a:lnTo>
                <a:lnTo>
                  <a:pt x="1490192" y="45719"/>
                </a:lnTo>
                <a:close/>
                <a:moveTo>
                  <a:pt x="871215" y="323350"/>
                </a:moveTo>
                <a:lnTo>
                  <a:pt x="916934" y="277631"/>
                </a:lnTo>
                <a:lnTo>
                  <a:pt x="1722104" y="277631"/>
                </a:lnTo>
                <a:lnTo>
                  <a:pt x="1767823" y="323350"/>
                </a:lnTo>
                <a:close/>
                <a:moveTo>
                  <a:pt x="593582" y="600982"/>
                </a:moveTo>
                <a:lnTo>
                  <a:pt x="639303" y="555262"/>
                </a:lnTo>
                <a:lnTo>
                  <a:pt x="1999736" y="555263"/>
                </a:lnTo>
                <a:lnTo>
                  <a:pt x="2045455" y="600982"/>
                </a:lnTo>
                <a:close/>
                <a:moveTo>
                  <a:pt x="315951" y="878614"/>
                </a:moveTo>
                <a:lnTo>
                  <a:pt x="361670" y="832895"/>
                </a:lnTo>
                <a:lnTo>
                  <a:pt x="2277368" y="832895"/>
                </a:lnTo>
                <a:lnTo>
                  <a:pt x="2323087" y="878614"/>
                </a:lnTo>
                <a:close/>
                <a:moveTo>
                  <a:pt x="38320" y="1156245"/>
                </a:moveTo>
                <a:lnTo>
                  <a:pt x="84039" y="1110526"/>
                </a:lnTo>
                <a:lnTo>
                  <a:pt x="2555000" y="1110527"/>
                </a:lnTo>
                <a:lnTo>
                  <a:pt x="2600718" y="1156245"/>
                </a:lnTo>
                <a:close/>
              </a:path>
            </a:pathLst>
          </a:custGeom>
          <a:solidFill>
            <a:srgbClr val="FD0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41A8C0-8ACE-42D5-A1A2-70D5D34E24FA}"/>
              </a:ext>
            </a:extLst>
          </p:cNvPr>
          <p:cNvGrpSpPr/>
          <p:nvPr/>
        </p:nvGrpSpPr>
        <p:grpSpPr>
          <a:xfrm>
            <a:off x="11737351" y="169069"/>
            <a:ext cx="269081" cy="161925"/>
            <a:chOff x="11737351" y="169069"/>
            <a:chExt cx="269081" cy="16192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F837FA-286D-474C-928C-AEF4E3A41A0E}"/>
                </a:ext>
              </a:extLst>
            </p:cNvPr>
            <p:cNvCxnSpPr/>
            <p:nvPr/>
          </p:nvCxnSpPr>
          <p:spPr>
            <a:xfrm>
              <a:off x="11737351" y="169069"/>
              <a:ext cx="269081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A9ABD5-30C2-43FA-B7FE-9B84953E8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288" y="250032"/>
              <a:ext cx="181144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960E55-69C7-4D69-8568-F235304A08C4}"/>
                </a:ext>
              </a:extLst>
            </p:cNvPr>
            <p:cNvCxnSpPr>
              <a:cxnSpLocks/>
            </p:cNvCxnSpPr>
            <p:nvPr/>
          </p:nvCxnSpPr>
          <p:spPr>
            <a:xfrm>
              <a:off x="11737351" y="330994"/>
              <a:ext cx="269081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764BC5C-378A-4566-BD98-F6EFF6FAF4EA}"/>
              </a:ext>
            </a:extLst>
          </p:cNvPr>
          <p:cNvSpPr/>
          <p:nvPr/>
        </p:nvSpPr>
        <p:spPr>
          <a:xfrm>
            <a:off x="2125014" y="5130800"/>
            <a:ext cx="6514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A" sz="3600" b="1" i="0" dirty="0" smtClean="0">
                <a:solidFill>
                  <a:schemeClr val="bg1"/>
                </a:solidFill>
                <a:effectLst/>
                <a:latin typeface="+mj-lt"/>
                <a:cs typeface="Arial" panose="020B0604020202020204" pitchFamily="34" charset="0"/>
              </a:rPr>
              <a:t>Merci pour votre attention</a:t>
            </a:r>
            <a:endParaRPr lang="fr-CA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6218EC-9715-43BA-B882-AA4A7D3D294C}"/>
              </a:ext>
            </a:extLst>
          </p:cNvPr>
          <p:cNvCxnSpPr>
            <a:cxnSpLocks/>
          </p:cNvCxnSpPr>
          <p:nvPr/>
        </p:nvCxnSpPr>
        <p:spPr>
          <a:xfrm>
            <a:off x="11871891" y="558800"/>
            <a:ext cx="0" cy="4572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21E68AE-2020-4D45-946E-237353E2B5F4}"/>
              </a:ext>
            </a:extLst>
          </p:cNvPr>
          <p:cNvSpPr/>
          <p:nvPr/>
        </p:nvSpPr>
        <p:spPr>
          <a:xfrm>
            <a:off x="4481848" y="928915"/>
            <a:ext cx="3812145" cy="50001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55600" dist="38100" dir="10800000" sx="102000" sy="102000" algn="r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FB5FE-E251-460A-9556-821C8318FDF9}"/>
              </a:ext>
            </a:extLst>
          </p:cNvPr>
          <p:cNvSpPr/>
          <p:nvPr/>
        </p:nvSpPr>
        <p:spPr>
          <a:xfrm>
            <a:off x="9185190" y="0"/>
            <a:ext cx="3006809" cy="6858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50013-00FB-406F-80D6-5DA1C5232BC3}"/>
              </a:ext>
            </a:extLst>
          </p:cNvPr>
          <p:cNvSpPr/>
          <p:nvPr/>
        </p:nvSpPr>
        <p:spPr>
          <a:xfrm>
            <a:off x="0" y="928915"/>
            <a:ext cx="1778000" cy="836385"/>
          </a:xfrm>
          <a:prstGeom prst="rect">
            <a:avLst/>
          </a:prstGeom>
          <a:gradFill>
            <a:gsLst>
              <a:gs pos="32000">
                <a:srgbClr val="6C00FF"/>
              </a:gs>
              <a:gs pos="100000">
                <a:srgbClr val="9D05F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81A5DB-D2F8-4D96-AA78-C417C2FFB9E4}"/>
              </a:ext>
            </a:extLst>
          </p:cNvPr>
          <p:cNvSpPr txBox="1"/>
          <p:nvPr/>
        </p:nvSpPr>
        <p:spPr>
          <a:xfrm>
            <a:off x="182289" y="1054719"/>
            <a:ext cx="3504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en-ID" sz="3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C2FD30-42EA-40B8-A4A5-BD0A053A01CC}"/>
              </a:ext>
            </a:extLst>
          </p:cNvPr>
          <p:cNvSpPr/>
          <p:nvPr/>
        </p:nvSpPr>
        <p:spPr>
          <a:xfrm>
            <a:off x="182287" y="2137904"/>
            <a:ext cx="58534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Contexte générale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Conception du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chatbot</a:t>
            </a: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Asuna</a:t>
            </a:r>
            <a:endParaRPr 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back-end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Conception du front-end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Réalisation  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5C41F5-7EDF-4EA1-8353-F4D90E19B5FA}"/>
              </a:ext>
            </a:extLst>
          </p:cNvPr>
          <p:cNvSpPr/>
          <p:nvPr/>
        </p:nvSpPr>
        <p:spPr>
          <a:xfrm>
            <a:off x="324245" y="6540500"/>
            <a:ext cx="98424" cy="98424"/>
          </a:xfrm>
          <a:prstGeom prst="ellipse">
            <a:avLst/>
          </a:prstGeom>
          <a:solidFill>
            <a:schemeClr val="tx1">
              <a:lumMod val="75000"/>
              <a:lumOff val="2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045132-F478-42AC-8A53-D76A6C991B2B}"/>
              </a:ext>
            </a:extLst>
          </p:cNvPr>
          <p:cNvSpPr/>
          <p:nvPr/>
        </p:nvSpPr>
        <p:spPr>
          <a:xfrm>
            <a:off x="514347" y="6540500"/>
            <a:ext cx="98424" cy="98424"/>
          </a:xfrm>
          <a:prstGeom prst="ellipse">
            <a:avLst/>
          </a:prstGeom>
          <a:solidFill>
            <a:schemeClr val="tx1">
              <a:lumMod val="75000"/>
              <a:lumOff val="2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92C532-D852-4C69-B3EC-12B0A2FBC342}"/>
              </a:ext>
            </a:extLst>
          </p:cNvPr>
          <p:cNvSpPr/>
          <p:nvPr/>
        </p:nvSpPr>
        <p:spPr>
          <a:xfrm>
            <a:off x="704449" y="6540500"/>
            <a:ext cx="98424" cy="9842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063E80-EB45-439D-B3E4-A65827CFBA7D}"/>
              </a:ext>
            </a:extLst>
          </p:cNvPr>
          <p:cNvSpPr/>
          <p:nvPr/>
        </p:nvSpPr>
        <p:spPr>
          <a:xfrm>
            <a:off x="-15318169" y="3899833"/>
            <a:ext cx="323436" cy="45719"/>
          </a:xfrm>
          <a:prstGeom prst="rect">
            <a:avLst/>
          </a:prstGeom>
          <a:gradFill flip="none" rotWithShape="1">
            <a:gsLst>
              <a:gs pos="0">
                <a:srgbClr val="181E26">
                  <a:alpha val="0"/>
                </a:srgbClr>
              </a:gs>
              <a:gs pos="85000">
                <a:srgbClr val="181E2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2EBDA6-9B0A-46F2-83CD-C2E4E12CE8FD}"/>
              </a:ext>
            </a:extLst>
          </p:cNvPr>
          <p:cNvGrpSpPr/>
          <p:nvPr/>
        </p:nvGrpSpPr>
        <p:grpSpPr>
          <a:xfrm>
            <a:off x="11737351" y="169069"/>
            <a:ext cx="269081" cy="161925"/>
            <a:chOff x="11737351" y="169069"/>
            <a:chExt cx="269081" cy="1619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AFF1A4-952C-4682-9F1C-BA5CE08427A4}"/>
                </a:ext>
              </a:extLst>
            </p:cNvPr>
            <p:cNvCxnSpPr/>
            <p:nvPr/>
          </p:nvCxnSpPr>
          <p:spPr>
            <a:xfrm>
              <a:off x="11737351" y="169069"/>
              <a:ext cx="269081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9FF12B-27C0-47CD-9F69-E3F15507A1E4}"/>
                </a:ext>
              </a:extLst>
            </p:cNvPr>
            <p:cNvCxnSpPr>
              <a:cxnSpLocks/>
            </p:cNvCxnSpPr>
            <p:nvPr/>
          </p:nvCxnSpPr>
          <p:spPr>
            <a:xfrm>
              <a:off x="11825288" y="250032"/>
              <a:ext cx="181144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3744B4-259E-4E08-8E66-5A57E0729B88}"/>
                </a:ext>
              </a:extLst>
            </p:cNvPr>
            <p:cNvCxnSpPr>
              <a:cxnSpLocks/>
            </p:cNvCxnSpPr>
            <p:nvPr/>
          </p:nvCxnSpPr>
          <p:spPr>
            <a:xfrm>
              <a:off x="11737351" y="330994"/>
              <a:ext cx="269081" cy="0"/>
            </a:xfrm>
            <a:prstGeom prst="line">
              <a:avLst/>
            </a:prstGeom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EE8AFDE-04D6-4017-AE15-C74A7210F8AE}"/>
              </a:ext>
            </a:extLst>
          </p:cNvPr>
          <p:cNvSpPr/>
          <p:nvPr/>
        </p:nvSpPr>
        <p:spPr>
          <a:xfrm>
            <a:off x="11543507" y="3104754"/>
            <a:ext cx="648493" cy="648493"/>
          </a:xfrm>
          <a:prstGeom prst="rect">
            <a:avLst/>
          </a:prstGeom>
          <a:solidFill>
            <a:srgbClr val="6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97B44E-9D9E-42E7-BDEB-203B76583345}"/>
              </a:ext>
            </a:extLst>
          </p:cNvPr>
          <p:cNvGrpSpPr/>
          <p:nvPr/>
        </p:nvGrpSpPr>
        <p:grpSpPr>
          <a:xfrm>
            <a:off x="11797280" y="3330702"/>
            <a:ext cx="111351" cy="188568"/>
            <a:chOff x="10015538" y="-1152525"/>
            <a:chExt cx="158976" cy="20999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0969FB-A113-43DA-B27F-0A57805C1F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5538" y="-1152525"/>
              <a:ext cx="158976" cy="106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769706-41E7-4BA6-B100-4CFC044C8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5538" y="-1048888"/>
              <a:ext cx="158976" cy="106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05C15-9AEC-4CFE-9FB9-140FBA94AC0A}"/>
              </a:ext>
            </a:extLst>
          </p:cNvPr>
          <p:cNvGrpSpPr/>
          <p:nvPr/>
        </p:nvGrpSpPr>
        <p:grpSpPr>
          <a:xfrm>
            <a:off x="11895081" y="3330702"/>
            <a:ext cx="111351" cy="188568"/>
            <a:chOff x="10015538" y="-1152525"/>
            <a:chExt cx="158976" cy="20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550E8A-5A46-4104-B526-9A6E264B57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5538" y="-1152525"/>
              <a:ext cx="158976" cy="106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EB6BE2-0800-4A83-9077-D8C1D7F89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5538" y="-1048888"/>
              <a:ext cx="158976" cy="106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D34109-5FF2-4F93-B27B-2ED47D426073}"/>
              </a:ext>
            </a:extLst>
          </p:cNvPr>
          <p:cNvCxnSpPr/>
          <p:nvPr/>
        </p:nvCxnSpPr>
        <p:spPr>
          <a:xfrm>
            <a:off x="11543507" y="0"/>
            <a:ext cx="0" cy="6858000"/>
          </a:xfrm>
          <a:prstGeom prst="line">
            <a:avLst/>
          </a:prstGeom>
          <a:ln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D344E1-A852-4F89-9839-284B16BD1F3B}"/>
              </a:ext>
            </a:extLst>
          </p:cNvPr>
          <p:cNvSpPr/>
          <p:nvPr/>
        </p:nvSpPr>
        <p:spPr>
          <a:xfrm rot="2700000">
            <a:off x="9764522" y="5407216"/>
            <a:ext cx="1046926" cy="1009384"/>
          </a:xfrm>
          <a:custGeom>
            <a:avLst/>
            <a:gdLst>
              <a:gd name="connsiteX0" fmla="*/ 1110525 w 2639037"/>
              <a:gd name="connsiteY0" fmla="*/ 2498683 h 2544402"/>
              <a:gd name="connsiteX1" fmla="*/ 1528512 w 2639037"/>
              <a:gd name="connsiteY1" fmla="*/ 2498683 h 2544402"/>
              <a:gd name="connsiteX2" fmla="*/ 1482793 w 2639037"/>
              <a:gd name="connsiteY2" fmla="*/ 2544402 h 2544402"/>
              <a:gd name="connsiteX3" fmla="*/ 1156245 w 2639037"/>
              <a:gd name="connsiteY3" fmla="*/ 2544402 h 2544402"/>
              <a:gd name="connsiteX4" fmla="*/ 832894 w 2639037"/>
              <a:gd name="connsiteY4" fmla="*/ 2221052 h 2544402"/>
              <a:gd name="connsiteX5" fmla="*/ 1806143 w 2639037"/>
              <a:gd name="connsiteY5" fmla="*/ 2221052 h 2544402"/>
              <a:gd name="connsiteX6" fmla="*/ 1760424 w 2639037"/>
              <a:gd name="connsiteY6" fmla="*/ 2266771 h 2544402"/>
              <a:gd name="connsiteX7" fmla="*/ 878614 w 2639037"/>
              <a:gd name="connsiteY7" fmla="*/ 2266771 h 2544402"/>
              <a:gd name="connsiteX8" fmla="*/ 555263 w 2639037"/>
              <a:gd name="connsiteY8" fmla="*/ 1943420 h 2544402"/>
              <a:gd name="connsiteX9" fmla="*/ 2083774 w 2639037"/>
              <a:gd name="connsiteY9" fmla="*/ 1943421 h 2544402"/>
              <a:gd name="connsiteX10" fmla="*/ 2038056 w 2639037"/>
              <a:gd name="connsiteY10" fmla="*/ 1989139 h 2544402"/>
              <a:gd name="connsiteX11" fmla="*/ 600982 w 2639037"/>
              <a:gd name="connsiteY11" fmla="*/ 1989139 h 2544402"/>
              <a:gd name="connsiteX12" fmla="*/ 277631 w 2639037"/>
              <a:gd name="connsiteY12" fmla="*/ 1665789 h 2544402"/>
              <a:gd name="connsiteX13" fmla="*/ 2361406 w 2639037"/>
              <a:gd name="connsiteY13" fmla="*/ 1665789 h 2544402"/>
              <a:gd name="connsiteX14" fmla="*/ 2315687 w 2639037"/>
              <a:gd name="connsiteY14" fmla="*/ 1711508 h 2544402"/>
              <a:gd name="connsiteX15" fmla="*/ 323351 w 2639037"/>
              <a:gd name="connsiteY15" fmla="*/ 1711508 h 2544402"/>
              <a:gd name="connsiteX16" fmla="*/ 0 w 2639037"/>
              <a:gd name="connsiteY16" fmla="*/ 1388157 h 2544402"/>
              <a:gd name="connsiteX17" fmla="*/ 2639037 w 2639037"/>
              <a:gd name="connsiteY17" fmla="*/ 1388158 h 2544402"/>
              <a:gd name="connsiteX18" fmla="*/ 2593318 w 2639037"/>
              <a:gd name="connsiteY18" fmla="*/ 1433877 h 2544402"/>
              <a:gd name="connsiteX19" fmla="*/ 45720 w 2639037"/>
              <a:gd name="connsiteY19" fmla="*/ 1433877 h 2544402"/>
              <a:gd name="connsiteX20" fmla="*/ 1148846 w 2639037"/>
              <a:gd name="connsiteY20" fmla="*/ 45719 h 2544402"/>
              <a:gd name="connsiteX21" fmla="*/ 1194564 w 2639037"/>
              <a:gd name="connsiteY21" fmla="*/ 0 h 2544402"/>
              <a:gd name="connsiteX22" fmla="*/ 1444473 w 2639037"/>
              <a:gd name="connsiteY22" fmla="*/ 0 h 2544402"/>
              <a:gd name="connsiteX23" fmla="*/ 1490192 w 2639037"/>
              <a:gd name="connsiteY23" fmla="*/ 45719 h 2544402"/>
              <a:gd name="connsiteX24" fmla="*/ 871215 w 2639037"/>
              <a:gd name="connsiteY24" fmla="*/ 323350 h 2544402"/>
              <a:gd name="connsiteX25" fmla="*/ 916934 w 2639037"/>
              <a:gd name="connsiteY25" fmla="*/ 277631 h 2544402"/>
              <a:gd name="connsiteX26" fmla="*/ 1722104 w 2639037"/>
              <a:gd name="connsiteY26" fmla="*/ 277631 h 2544402"/>
              <a:gd name="connsiteX27" fmla="*/ 1767823 w 2639037"/>
              <a:gd name="connsiteY27" fmla="*/ 323350 h 2544402"/>
              <a:gd name="connsiteX28" fmla="*/ 593582 w 2639037"/>
              <a:gd name="connsiteY28" fmla="*/ 600982 h 2544402"/>
              <a:gd name="connsiteX29" fmla="*/ 639303 w 2639037"/>
              <a:gd name="connsiteY29" fmla="*/ 555262 h 2544402"/>
              <a:gd name="connsiteX30" fmla="*/ 1999736 w 2639037"/>
              <a:gd name="connsiteY30" fmla="*/ 555263 h 2544402"/>
              <a:gd name="connsiteX31" fmla="*/ 2045455 w 2639037"/>
              <a:gd name="connsiteY31" fmla="*/ 600982 h 2544402"/>
              <a:gd name="connsiteX32" fmla="*/ 315951 w 2639037"/>
              <a:gd name="connsiteY32" fmla="*/ 878614 h 2544402"/>
              <a:gd name="connsiteX33" fmla="*/ 361670 w 2639037"/>
              <a:gd name="connsiteY33" fmla="*/ 832895 h 2544402"/>
              <a:gd name="connsiteX34" fmla="*/ 2277368 w 2639037"/>
              <a:gd name="connsiteY34" fmla="*/ 832895 h 2544402"/>
              <a:gd name="connsiteX35" fmla="*/ 2323087 w 2639037"/>
              <a:gd name="connsiteY35" fmla="*/ 878614 h 2544402"/>
              <a:gd name="connsiteX36" fmla="*/ 38320 w 2639037"/>
              <a:gd name="connsiteY36" fmla="*/ 1156245 h 2544402"/>
              <a:gd name="connsiteX37" fmla="*/ 84039 w 2639037"/>
              <a:gd name="connsiteY37" fmla="*/ 1110526 h 2544402"/>
              <a:gd name="connsiteX38" fmla="*/ 2555000 w 2639037"/>
              <a:gd name="connsiteY38" fmla="*/ 1110527 h 2544402"/>
              <a:gd name="connsiteX39" fmla="*/ 2600718 w 2639037"/>
              <a:gd name="connsiteY39" fmla="*/ 1156245 h 254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39037" h="2544402">
                <a:moveTo>
                  <a:pt x="1110525" y="2498683"/>
                </a:moveTo>
                <a:lnTo>
                  <a:pt x="1528512" y="2498683"/>
                </a:lnTo>
                <a:lnTo>
                  <a:pt x="1482793" y="2544402"/>
                </a:lnTo>
                <a:lnTo>
                  <a:pt x="1156245" y="2544402"/>
                </a:lnTo>
                <a:close/>
                <a:moveTo>
                  <a:pt x="832894" y="2221052"/>
                </a:moveTo>
                <a:lnTo>
                  <a:pt x="1806143" y="2221052"/>
                </a:lnTo>
                <a:lnTo>
                  <a:pt x="1760424" y="2266771"/>
                </a:lnTo>
                <a:lnTo>
                  <a:pt x="878614" y="2266771"/>
                </a:lnTo>
                <a:close/>
                <a:moveTo>
                  <a:pt x="555263" y="1943420"/>
                </a:moveTo>
                <a:lnTo>
                  <a:pt x="2083774" y="1943421"/>
                </a:lnTo>
                <a:lnTo>
                  <a:pt x="2038056" y="1989139"/>
                </a:lnTo>
                <a:lnTo>
                  <a:pt x="600982" y="1989139"/>
                </a:lnTo>
                <a:close/>
                <a:moveTo>
                  <a:pt x="277631" y="1665789"/>
                </a:moveTo>
                <a:lnTo>
                  <a:pt x="2361406" y="1665789"/>
                </a:lnTo>
                <a:lnTo>
                  <a:pt x="2315687" y="1711508"/>
                </a:lnTo>
                <a:lnTo>
                  <a:pt x="323351" y="1711508"/>
                </a:lnTo>
                <a:close/>
                <a:moveTo>
                  <a:pt x="0" y="1388157"/>
                </a:moveTo>
                <a:lnTo>
                  <a:pt x="2639037" y="1388158"/>
                </a:lnTo>
                <a:lnTo>
                  <a:pt x="2593318" y="1433877"/>
                </a:lnTo>
                <a:lnTo>
                  <a:pt x="45720" y="1433877"/>
                </a:lnTo>
                <a:close/>
                <a:moveTo>
                  <a:pt x="1148846" y="45719"/>
                </a:moveTo>
                <a:lnTo>
                  <a:pt x="1194564" y="0"/>
                </a:lnTo>
                <a:lnTo>
                  <a:pt x="1444473" y="0"/>
                </a:lnTo>
                <a:lnTo>
                  <a:pt x="1490192" y="45719"/>
                </a:lnTo>
                <a:close/>
                <a:moveTo>
                  <a:pt x="871215" y="323350"/>
                </a:moveTo>
                <a:lnTo>
                  <a:pt x="916934" y="277631"/>
                </a:lnTo>
                <a:lnTo>
                  <a:pt x="1722104" y="277631"/>
                </a:lnTo>
                <a:lnTo>
                  <a:pt x="1767823" y="323350"/>
                </a:lnTo>
                <a:close/>
                <a:moveTo>
                  <a:pt x="593582" y="600982"/>
                </a:moveTo>
                <a:lnTo>
                  <a:pt x="639303" y="555262"/>
                </a:lnTo>
                <a:lnTo>
                  <a:pt x="1999736" y="555263"/>
                </a:lnTo>
                <a:lnTo>
                  <a:pt x="2045455" y="600982"/>
                </a:lnTo>
                <a:close/>
                <a:moveTo>
                  <a:pt x="315951" y="878614"/>
                </a:moveTo>
                <a:lnTo>
                  <a:pt x="361670" y="832895"/>
                </a:lnTo>
                <a:lnTo>
                  <a:pt x="2277368" y="832895"/>
                </a:lnTo>
                <a:lnTo>
                  <a:pt x="2323087" y="878614"/>
                </a:lnTo>
                <a:close/>
                <a:moveTo>
                  <a:pt x="38320" y="1156245"/>
                </a:moveTo>
                <a:lnTo>
                  <a:pt x="84039" y="1110526"/>
                </a:lnTo>
                <a:lnTo>
                  <a:pt x="2555000" y="1110527"/>
                </a:lnTo>
                <a:lnTo>
                  <a:pt x="2600718" y="1156245"/>
                </a:lnTo>
                <a:close/>
              </a:path>
            </a:pathLst>
          </a:custGeom>
          <a:solidFill>
            <a:srgbClr val="9D0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34164" r="7560" b="32178"/>
          <a:stretch/>
        </p:blipFill>
        <p:spPr>
          <a:xfrm>
            <a:off x="4773193" y="2399246"/>
            <a:ext cx="3416300" cy="1104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F5F8E-F496-4FEA-96D2-A96AB4D71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74261" y="750237"/>
            <a:ext cx="1518338" cy="15183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Casablanca Design Week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62" y="3229701"/>
            <a:ext cx="4394895" cy="1868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">
            <a:extLst>
              <a:ext uri="{FF2B5EF4-FFF2-40B4-BE49-F238E27FC236}">
                <a16:creationId xmlns:a16="http://schemas.microsoft.com/office/drawing/2014/main" id="{62DA8044-62B8-48A5-9134-A870A7EBBD01}"/>
              </a:ext>
            </a:extLst>
          </p:cNvPr>
          <p:cNvGrpSpPr/>
          <p:nvPr/>
        </p:nvGrpSpPr>
        <p:grpSpPr>
          <a:xfrm>
            <a:off x="8622039" y="1740407"/>
            <a:ext cx="2898613" cy="1900449"/>
            <a:chOff x="-548507" y="477868"/>
            <a:chExt cx="11570449" cy="6357177"/>
          </a:xfrm>
        </p:grpSpPr>
        <p:sp>
          <p:nvSpPr>
            <p:cNvPr id="100" name="Freeform: Shape 10">
              <a:extLst>
                <a:ext uri="{FF2B5EF4-FFF2-40B4-BE49-F238E27FC236}">
                  <a16:creationId xmlns:a16="http://schemas.microsoft.com/office/drawing/2014/main" id="{A1C9F2B5-8AEF-41E1-8970-2B7AFEA400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1" name="Freeform: Shape 11">
              <a:extLst>
                <a:ext uri="{FF2B5EF4-FFF2-40B4-BE49-F238E27FC236}">
                  <a16:creationId xmlns:a16="http://schemas.microsoft.com/office/drawing/2014/main" id="{A53057B0-6441-4196-ADAF-9999BB9C9AC5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2" name="Freeform: Shape 12">
              <a:extLst>
                <a:ext uri="{FF2B5EF4-FFF2-40B4-BE49-F238E27FC236}">
                  <a16:creationId xmlns:a16="http://schemas.microsoft.com/office/drawing/2014/main" id="{760F0498-E1E3-4660-A07B-AA837A9CA4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3" name="Freeform: Shape 13">
              <a:extLst>
                <a:ext uri="{FF2B5EF4-FFF2-40B4-BE49-F238E27FC236}">
                  <a16:creationId xmlns:a16="http://schemas.microsoft.com/office/drawing/2014/main" id="{3A934BFE-1D67-44FC-B7C1-38B2A0774CA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04" name="Freeform: Shape 14">
              <a:extLst>
                <a:ext uri="{FF2B5EF4-FFF2-40B4-BE49-F238E27FC236}">
                  <a16:creationId xmlns:a16="http://schemas.microsoft.com/office/drawing/2014/main" id="{E781C183-4C03-4A17-A955-E2D58559896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05" name="Group 15">
              <a:extLst>
                <a:ext uri="{FF2B5EF4-FFF2-40B4-BE49-F238E27FC236}">
                  <a16:creationId xmlns:a16="http://schemas.microsoft.com/office/drawing/2014/main" id="{4DD7983C-CC7C-4097-B996-99C1718D0CD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10" name="Rectangle: Rounded Corners 20">
                <a:extLst>
                  <a:ext uri="{FF2B5EF4-FFF2-40B4-BE49-F238E27FC236}">
                    <a16:creationId xmlns:a16="http://schemas.microsoft.com/office/drawing/2014/main" id="{368813B8-DE74-41D8-BE03-4ACC7297BC3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: Rounded Corners 21">
                <a:extLst>
                  <a:ext uri="{FF2B5EF4-FFF2-40B4-BE49-F238E27FC236}">
                    <a16:creationId xmlns:a16="http://schemas.microsoft.com/office/drawing/2014/main" id="{6E040289-AE72-452D-8189-99CF510F6B2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6" name="Group 16">
              <a:extLst>
                <a:ext uri="{FF2B5EF4-FFF2-40B4-BE49-F238E27FC236}">
                  <a16:creationId xmlns:a16="http://schemas.microsoft.com/office/drawing/2014/main" id="{910ACABA-93B3-486A-BD72-7F50FD926C4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08" name="Rectangle: Rounded Corners 18">
                <a:extLst>
                  <a:ext uri="{FF2B5EF4-FFF2-40B4-BE49-F238E27FC236}">
                    <a16:creationId xmlns:a16="http://schemas.microsoft.com/office/drawing/2014/main" id="{F81169D4-776C-41C2-B8DE-AC261A216B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: Rounded Corners 19">
                <a:extLst>
                  <a:ext uri="{FF2B5EF4-FFF2-40B4-BE49-F238E27FC236}">
                    <a16:creationId xmlns:a16="http://schemas.microsoft.com/office/drawing/2014/main" id="{408C22B3-BF9B-4124-BB43-194DCD37D8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07" name="Freeform: Shape 17">
              <a:extLst>
                <a:ext uri="{FF2B5EF4-FFF2-40B4-BE49-F238E27FC236}">
                  <a16:creationId xmlns:a16="http://schemas.microsoft.com/office/drawing/2014/main" id="{5D4AE312-C944-4762-BE47-4FCC9094EDA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3"/>
            <a:ext cx="6726506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fr-FR" sz="28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Contexte </a:t>
            </a:r>
            <a:r>
              <a:rPr lang="fr-FR" sz="28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générale</a:t>
            </a:r>
          </a:p>
          <a:p>
            <a:pPr lvl="0" algn="ctr">
              <a:defRPr/>
            </a:pPr>
            <a:r>
              <a:rPr lang="fr-FR" sz="2800" b="1" dirty="0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800" b="1" dirty="0">
              <a:solidFill>
                <a:srgbClr val="BD2D4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810A48-58EE-4653-9094-4015568448A4}"/>
              </a:ext>
            </a:extLst>
          </p:cNvPr>
          <p:cNvSpPr/>
          <p:nvPr/>
        </p:nvSpPr>
        <p:spPr>
          <a:xfrm>
            <a:off x="0" y="2444200"/>
            <a:ext cx="3237945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fr-FR" sz="24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Objectifs du </a:t>
            </a:r>
            <a:r>
              <a:rPr lang="fr-FR" sz="2400" b="1" dirty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H</a:t>
            </a:r>
            <a:r>
              <a:rPr lang="fr-FR" sz="24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ealthcare chatbot</a:t>
            </a:r>
            <a:endParaRPr lang="fr-FR" sz="2400" b="1" dirty="0">
              <a:ln w="22225">
                <a:noFill/>
              </a:ln>
              <a:solidFill>
                <a:srgbClr val="083D65"/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-324852" y="1217205"/>
            <a:ext cx="3368843" cy="3769939"/>
            <a:chOff x="99661" y="1217205"/>
            <a:chExt cx="3005796" cy="37699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99661" y="4941425"/>
              <a:ext cx="3005796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99662" y="1217205"/>
              <a:ext cx="3005795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D4C567-68CB-4D4E-B46F-AE6B623D0433}"/>
              </a:ext>
            </a:extLst>
          </p:cNvPr>
          <p:cNvSpPr/>
          <p:nvPr/>
        </p:nvSpPr>
        <p:spPr>
          <a:xfrm>
            <a:off x="3316768" y="1370261"/>
            <a:ext cx="2376527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FD03F1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Déterminer les symptômes des utilisateurs</a:t>
            </a:r>
          </a:p>
          <a:p>
            <a:pPr marL="285750" lvl="0" indent="-285750">
              <a:lnSpc>
                <a:spcPct val="200000"/>
              </a:lnSpc>
              <a:buClr>
                <a:srgbClr val="FD03F1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Fournir une description précise de la maladie du client </a:t>
            </a:r>
            <a:endParaRPr kumimoji="0" lang="fr-FR" sz="1400" b="0" i="0" u="none" strike="noStrike" kern="1200" cap="none" spc="0" normalizeH="0" dirty="0" smtClean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D03F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Donner des suggestions et des conseils médicaux</a:t>
            </a:r>
            <a:r>
              <a:rPr kumimoji="0" lang="fr-FR" sz="1400" b="0" i="0" u="none" strike="noStrike" kern="1200" cap="none" spc="0" normalizeH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0" lang="fr-FR" sz="1400" b="0" i="0" u="none" strike="noStrike" kern="1200" cap="none" spc="0" normalizeH="0" baseline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3160446" y="1217205"/>
            <a:ext cx="2532849" cy="3759156"/>
            <a:chOff x="3188457" y="1217205"/>
            <a:chExt cx="2532849" cy="375915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216467" y="493064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2E9147-0F90-4A93-A6A8-A2641F87607B}"/>
              </a:ext>
            </a:extLst>
          </p:cNvPr>
          <p:cNvSpPr/>
          <p:nvPr/>
        </p:nvSpPr>
        <p:spPr>
          <a:xfrm>
            <a:off x="6096000" y="1520279"/>
            <a:ext cx="1938573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rgbClr val="FD03F1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Pouvoir </a:t>
            </a:r>
            <a:r>
              <a:rPr lang="fr-FR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distinguer des symptômes </a:t>
            </a:r>
            <a:r>
              <a:rPr lang="fr-FR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similaires.</a:t>
            </a:r>
          </a:p>
          <a:p>
            <a:pPr marL="285750" lvl="0" indent="-285750">
              <a:lnSpc>
                <a:spcPct val="200000"/>
              </a:lnSpc>
              <a:buClr>
                <a:srgbClr val="FD03F1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Générer un rapport contenant les symptômes entrés et </a:t>
            </a:r>
            <a:r>
              <a:rPr lang="fr-FR" sz="1400" dirty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résultat anticipé  </a:t>
            </a:r>
            <a:endParaRPr lang="fr-FR" sz="1400" dirty="0" smtClean="0">
              <a:solidFill>
                <a:srgbClr val="083D6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BF79B94-9DA8-473D-907F-927F10FFAFC1}"/>
              </a:ext>
            </a:extLst>
          </p:cNvPr>
          <p:cNvGrpSpPr/>
          <p:nvPr/>
        </p:nvGrpSpPr>
        <p:grpSpPr>
          <a:xfrm>
            <a:off x="5752284" y="1217205"/>
            <a:ext cx="2528851" cy="3760087"/>
            <a:chOff x="5752284" y="1217205"/>
            <a:chExt cx="2528851" cy="376008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7D988CC-9B88-413E-93C2-C869C58096EA}"/>
                </a:ext>
              </a:extLst>
            </p:cNvPr>
            <p:cNvSpPr/>
            <p:nvPr/>
          </p:nvSpPr>
          <p:spPr>
            <a:xfrm>
              <a:off x="5752284" y="4931573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33D9528-ECF4-4BA2-B405-B2CEB02B7987}"/>
                </a:ext>
              </a:extLst>
            </p:cNvPr>
            <p:cNvSpPr/>
            <p:nvPr/>
          </p:nvSpPr>
          <p:spPr>
            <a:xfrm>
              <a:off x="5776296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62136CF-26D1-4E3C-A6C7-CF76DF49877A}"/>
              </a:ext>
            </a:extLst>
          </p:cNvPr>
          <p:cNvGrpSpPr/>
          <p:nvPr/>
        </p:nvGrpSpPr>
        <p:grpSpPr>
          <a:xfrm>
            <a:off x="8386621" y="1217205"/>
            <a:ext cx="3169708" cy="3733398"/>
            <a:chOff x="8575598" y="1339841"/>
            <a:chExt cx="3022319" cy="373339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C9B982-0181-4CF4-8DC6-5A27C0EB2B38}"/>
                </a:ext>
              </a:extLst>
            </p:cNvPr>
            <p:cNvSpPr/>
            <p:nvPr/>
          </p:nvSpPr>
          <p:spPr>
            <a:xfrm>
              <a:off x="8609616" y="5027520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E863F44-D1D6-46E5-928B-2C8B5D8D5E1A}"/>
                </a:ext>
              </a:extLst>
            </p:cNvPr>
            <p:cNvSpPr/>
            <p:nvPr/>
          </p:nvSpPr>
          <p:spPr>
            <a:xfrm>
              <a:off x="8575598" y="1339841"/>
              <a:ext cx="2988301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0" y="4941425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D65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9375916" y="1951166"/>
            <a:ext cx="1396427" cy="1222995"/>
            <a:chOff x="9521558" y="2037563"/>
            <a:chExt cx="1096280" cy="980223"/>
          </a:xfrm>
        </p:grpSpPr>
        <p:pic>
          <p:nvPicPr>
            <p:cNvPr id="112" name="Imag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1558" y="2264690"/>
              <a:ext cx="1096280" cy="753096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003" y="2037563"/>
              <a:ext cx="454254" cy="45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11CCCC8-906E-46A6-8756-4741D6123C2D}"/>
              </a:ext>
            </a:extLst>
          </p:cNvPr>
          <p:cNvSpPr/>
          <p:nvPr/>
        </p:nvSpPr>
        <p:spPr>
          <a:xfrm>
            <a:off x="6096000" y="1765300"/>
            <a:ext cx="6096000" cy="2794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681360-99F0-411F-872E-D08276548030}"/>
              </a:ext>
            </a:extLst>
          </p:cNvPr>
          <p:cNvGrpSpPr/>
          <p:nvPr/>
        </p:nvGrpSpPr>
        <p:grpSpPr>
          <a:xfrm>
            <a:off x="860655" y="773203"/>
            <a:ext cx="11490185" cy="4056769"/>
            <a:chOff x="820128" y="803426"/>
            <a:chExt cx="11490185" cy="405676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3714BC-1D6D-47E8-BDBC-A4EE1D7C9B24}"/>
                </a:ext>
              </a:extLst>
            </p:cNvPr>
            <p:cNvSpPr/>
            <p:nvPr/>
          </p:nvSpPr>
          <p:spPr>
            <a:xfrm>
              <a:off x="1074838" y="1905540"/>
              <a:ext cx="3433074" cy="29546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rgbClr val="FD03F1"/>
                </a:buClr>
                <a:buFont typeface="Wingdings" panose="05000000000000000000" pitchFamily="2" charset="2"/>
                <a:buChar char="§"/>
                <a:defRPr/>
              </a:pP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Parvenir </a:t>
              </a:r>
              <a:r>
                <a:rPr lang="fr-FR" sz="1600" dirty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à une reconnaissance vocale indépendante du </a:t>
              </a: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locuteur</a:t>
              </a:r>
            </a:p>
            <a:p>
              <a:pPr marL="285750" lvl="0" indent="-285750">
                <a:lnSpc>
                  <a:spcPct val="150000"/>
                </a:lnSpc>
                <a:buClr>
                  <a:srgbClr val="FD03F1"/>
                </a:buClr>
                <a:buFont typeface="Wingdings" panose="05000000000000000000" pitchFamily="2" charset="2"/>
                <a:buChar char="§"/>
                <a:defRPr/>
              </a:pP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Traitement d’un vocabulaire étendu indépendant d’un domaine spécifique</a:t>
              </a:r>
            </a:p>
            <a:p>
              <a:pPr marL="285750" lvl="0" indent="-285750">
                <a:lnSpc>
                  <a:spcPct val="150000"/>
                </a:lnSpc>
                <a:buClr>
                  <a:srgbClr val="FD03F1"/>
                </a:buClr>
                <a:buFont typeface="Wingdings" panose="05000000000000000000" pitchFamily="2" charset="2"/>
                <a:buChar char="§"/>
                <a:defRPr/>
              </a:pPr>
              <a:r>
                <a:rPr lang="fr-FR" sz="1600" dirty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</a:t>
              </a: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out </a:t>
              </a:r>
              <a:r>
                <a:rPr lang="fr-FR" sz="1600" dirty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ce qui est dit </a:t>
              </a: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doit </a:t>
              </a:r>
              <a:r>
                <a:rPr lang="fr-FR" sz="1600" dirty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être </a:t>
              </a: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converti en </a:t>
              </a:r>
              <a:r>
                <a:rPr lang="fr-FR" sz="1600" dirty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texte</a:t>
              </a:r>
              <a:r>
                <a:rPr lang="fr-FR" sz="1600" dirty="0" smtClean="0">
                  <a:solidFill>
                    <a:srgbClr val="083D6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.</a:t>
              </a:r>
            </a:p>
            <a:p>
              <a:pPr marL="285750" lvl="0" indent="-285750">
                <a:lnSpc>
                  <a:spcPct val="150000"/>
                </a:lnSpc>
                <a:buClr>
                  <a:srgbClr val="FD03F1"/>
                </a:buClr>
                <a:buFont typeface="Wingdings" panose="05000000000000000000" pitchFamily="2" charset="2"/>
                <a:buChar char="§"/>
                <a:defRPr/>
              </a:pPr>
              <a:endParaRPr lang="fr-FR" sz="1600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D8C54-4C3F-44EA-9673-BD480EC120A6}"/>
                </a:ext>
              </a:extLst>
            </p:cNvPr>
            <p:cNvGrpSpPr/>
            <p:nvPr/>
          </p:nvGrpSpPr>
          <p:grpSpPr>
            <a:xfrm>
              <a:off x="820128" y="803426"/>
              <a:ext cx="11490185" cy="869846"/>
              <a:chOff x="855811" y="642645"/>
              <a:chExt cx="11490185" cy="869846"/>
            </a:xfrm>
          </p:grpSpPr>
          <p:sp>
            <p:nvSpPr>
              <p:cNvPr id="66" name="Rectangle: Top Corners Rounded 65">
                <a:extLst>
                  <a:ext uri="{FF2B5EF4-FFF2-40B4-BE49-F238E27FC236}">
                    <a16:creationId xmlns:a16="http://schemas.microsoft.com/office/drawing/2014/main" id="{937A599E-1C3F-49D9-8D7B-8EAE63CCB712}"/>
                  </a:ext>
                </a:extLst>
              </p:cNvPr>
              <p:cNvSpPr/>
              <p:nvPr/>
            </p:nvSpPr>
            <p:spPr>
              <a:xfrm rot="16200000" flipH="1">
                <a:off x="10766871" y="-650218"/>
                <a:ext cx="286262" cy="2871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83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74503B-5122-4623-AB9F-1245C2B01E9D}"/>
                  </a:ext>
                </a:extLst>
              </p:cNvPr>
              <p:cNvSpPr/>
              <p:nvPr/>
            </p:nvSpPr>
            <p:spPr>
              <a:xfrm>
                <a:off x="855811" y="1143159"/>
                <a:ext cx="444527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dirty="0" smtClean="0">
                    <a:ln>
                      <a:noFill/>
                    </a:ln>
                    <a:solidFill>
                      <a:srgbClr val="468DC3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Conversion Parole-Texte (STT)</a:t>
                </a:r>
                <a:endParaRPr kumimoji="0" lang="fr-FR" sz="2400" b="1" i="0" u="none" strike="noStrike" kern="1200" cap="none" spc="0" normalizeH="0" baseline="0" dirty="0">
                  <a:ln>
                    <a:noFill/>
                  </a:ln>
                  <a:solidFill>
                    <a:srgbClr val="468DC3"/>
                  </a:solidFill>
                  <a:effectLst/>
                  <a:uLnTx/>
                  <a:uFillTx/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274503B-5122-4623-AB9F-1245C2B01E9D}"/>
              </a:ext>
            </a:extLst>
          </p:cNvPr>
          <p:cNvSpPr/>
          <p:nvPr/>
        </p:nvSpPr>
        <p:spPr>
          <a:xfrm>
            <a:off x="5596070" y="157649"/>
            <a:ext cx="6355524" cy="615553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lvl="0" algn="r">
              <a:defRPr/>
            </a:pPr>
            <a:r>
              <a:rPr lang="fr-FR" sz="4000" b="1" dirty="0"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Architecture des chatbot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01BA70-AA0B-4861-B0A6-33BD3B5A2C07}"/>
              </a:ext>
            </a:extLst>
          </p:cNvPr>
          <p:cNvSpPr/>
          <p:nvPr/>
        </p:nvSpPr>
        <p:spPr>
          <a:xfrm>
            <a:off x="0" y="4559300"/>
            <a:ext cx="12192000" cy="2314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74503B-5122-4623-AB9F-1245C2B01E9D}"/>
              </a:ext>
            </a:extLst>
          </p:cNvPr>
          <p:cNvSpPr/>
          <p:nvPr/>
        </p:nvSpPr>
        <p:spPr>
          <a:xfrm>
            <a:off x="6545179" y="1273718"/>
            <a:ext cx="5546558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 smtClean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Traitement de </a:t>
            </a:r>
            <a:r>
              <a:rPr lang="fr-FR" sz="2400" b="1" dirty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L</a:t>
            </a:r>
            <a:r>
              <a:rPr lang="fr-FR" sz="2400" b="1" dirty="0" smtClean="0">
                <a:solidFill>
                  <a:srgbClr val="468DC3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angage Naturel (NLP)</a:t>
            </a:r>
            <a:endParaRPr kumimoji="0" lang="fr-FR" sz="2400" b="1" i="0" u="none" strike="noStrike" kern="1200" cap="none" spc="0" normalizeH="0" baseline="0" dirty="0">
              <a:ln>
                <a:noFill/>
              </a:ln>
              <a:solidFill>
                <a:srgbClr val="468DC3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3714BC-1D6D-47E8-BDBC-A4EE1D7C9B24}"/>
              </a:ext>
            </a:extLst>
          </p:cNvPr>
          <p:cNvSpPr/>
          <p:nvPr/>
        </p:nvSpPr>
        <p:spPr>
          <a:xfrm>
            <a:off x="6854095" y="2024405"/>
            <a:ext cx="3433074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FD03F1"/>
              </a:buClr>
              <a:buFont typeface="Wingdings" panose="05000000000000000000" pitchFamily="2" charset="2"/>
              <a:buChar char="§"/>
              <a:defRPr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Le responsable </a:t>
            </a: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sur la gestion du </a:t>
            </a: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magasin</a:t>
            </a:r>
          </a:p>
          <a:p>
            <a:pPr marL="285750" lvl="0" indent="-285750">
              <a:lnSpc>
                <a:spcPct val="150000"/>
              </a:lnSpc>
              <a:buClr>
                <a:srgbClr val="FD03F1"/>
              </a:buClr>
              <a:buFont typeface="Wingdings" panose="05000000000000000000" pitchFamily="2" charset="2"/>
              <a:buChar char="§"/>
              <a:defRPr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Avoir un vocabulaire étroit : santé et médecine </a:t>
            </a:r>
          </a:p>
          <a:p>
            <a:pPr marL="285750" lvl="0" indent="-285750">
              <a:lnSpc>
                <a:spcPct val="150000"/>
              </a:lnSpc>
              <a:buClr>
                <a:srgbClr val="FD03F1"/>
              </a:buClr>
              <a:buFont typeface="Wingdings" panose="05000000000000000000" pitchFamily="2" charset="2"/>
              <a:buChar char="§"/>
              <a:defRPr/>
            </a:pPr>
            <a:r>
              <a:rPr 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Faire l’inventaire 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309" r="100000">
                        <a14:foregroundMark x1="13148" y1="21485" x2="13148" y2="21485"/>
                        <a14:foregroundMark x1="19815" y1="46684" x2="19815" y2="46684"/>
                        <a14:foregroundMark x1="15926" y1="79708" x2="15926" y2="79708"/>
                        <a14:foregroundMark x1="15247" y1="83156" x2="15247" y2="83156"/>
                        <a14:foregroundMark x1="16852" y1="35809" x2="16852" y2="35809"/>
                        <a14:foregroundMark x1="20062" y1="18568" x2="20062" y2="18568"/>
                        <a14:foregroundMark x1="36358" y1="37798" x2="36358" y2="37798"/>
                        <a14:foregroundMark x1="49877" y1="37798" x2="49877" y2="37798"/>
                        <a14:foregroundMark x1="40000" y1="32361" x2="40000" y2="32361"/>
                        <a14:foregroundMark x1="56049" y1="32891" x2="56049" y2="32891"/>
                        <a14:foregroundMark x1="50988" y1="62467" x2="50988" y2="62467"/>
                        <a14:foregroundMark x1="41605" y1="61406" x2="41605" y2="61406"/>
                        <a14:foregroundMark x1="15679" y1="17109" x2="15679" y2="17109"/>
                        <a14:foregroundMark x1="22099" y1="82095" x2="22099" y2="82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0" y="4427271"/>
            <a:ext cx="4537309" cy="2442199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V="1">
            <a:off x="2080260" y="5463540"/>
            <a:ext cx="495300" cy="105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080260" y="6051396"/>
            <a:ext cx="495300" cy="47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" t="6075" r="6233" b="50000"/>
          <a:stretch/>
        </p:blipFill>
        <p:spPr>
          <a:xfrm>
            <a:off x="6096000" y="4602355"/>
            <a:ext cx="6096000" cy="22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66670" y="4314423"/>
            <a:ext cx="12878873" cy="2790142"/>
          </a:xfrm>
          <a:prstGeom prst="rect">
            <a:avLst/>
          </a:prstGeom>
          <a:solidFill>
            <a:srgbClr val="181E26"/>
          </a:solidFill>
          <a:ln>
            <a:noFill/>
          </a:ln>
          <a:effectLst/>
        </p:spPr>
      </p:pic>
      <p:sp>
        <p:nvSpPr>
          <p:cNvPr id="9" name="Cadre 2"/>
          <p:cNvSpPr/>
          <p:nvPr/>
        </p:nvSpPr>
        <p:spPr>
          <a:xfrm>
            <a:off x="425001" y="1596979"/>
            <a:ext cx="12402357" cy="5507586"/>
          </a:xfrm>
          <a:custGeom>
            <a:avLst/>
            <a:gdLst>
              <a:gd name="connsiteX0" fmla="*/ 0 w 11376000"/>
              <a:gd name="connsiteY0" fmla="*/ 0 h 4968000"/>
              <a:gd name="connsiteX1" fmla="*/ 11376000 w 11376000"/>
              <a:gd name="connsiteY1" fmla="*/ 0 h 4968000"/>
              <a:gd name="connsiteX2" fmla="*/ 11376000 w 11376000"/>
              <a:gd name="connsiteY2" fmla="*/ 4968000 h 4968000"/>
              <a:gd name="connsiteX3" fmla="*/ 0 w 11376000"/>
              <a:gd name="connsiteY3" fmla="*/ 4968000 h 4968000"/>
              <a:gd name="connsiteX4" fmla="*/ 0 w 11376000"/>
              <a:gd name="connsiteY4" fmla="*/ 0 h 4968000"/>
              <a:gd name="connsiteX5" fmla="*/ 621000 w 11376000"/>
              <a:gd name="connsiteY5" fmla="*/ 621000 h 4968000"/>
              <a:gd name="connsiteX6" fmla="*/ 621000 w 11376000"/>
              <a:gd name="connsiteY6" fmla="*/ 4347000 h 4968000"/>
              <a:gd name="connsiteX7" fmla="*/ 10755000 w 11376000"/>
              <a:gd name="connsiteY7" fmla="*/ 4347000 h 4968000"/>
              <a:gd name="connsiteX8" fmla="*/ 10755000 w 11376000"/>
              <a:gd name="connsiteY8" fmla="*/ 621000 h 4968000"/>
              <a:gd name="connsiteX9" fmla="*/ 621000 w 11376000"/>
              <a:gd name="connsiteY9" fmla="*/ 621000 h 4968000"/>
              <a:gd name="connsiteX0" fmla="*/ 0 w 11376000"/>
              <a:gd name="connsiteY0" fmla="*/ 0 h 4968000"/>
              <a:gd name="connsiteX1" fmla="*/ 11376000 w 11376000"/>
              <a:gd name="connsiteY1" fmla="*/ 0 h 4968000"/>
              <a:gd name="connsiteX2" fmla="*/ 11376000 w 11376000"/>
              <a:gd name="connsiteY2" fmla="*/ 4968000 h 4968000"/>
              <a:gd name="connsiteX3" fmla="*/ 0 w 11376000"/>
              <a:gd name="connsiteY3" fmla="*/ 4968000 h 4968000"/>
              <a:gd name="connsiteX4" fmla="*/ 0 w 11376000"/>
              <a:gd name="connsiteY4" fmla="*/ 0 h 4968000"/>
              <a:gd name="connsiteX5" fmla="*/ 92966 w 11376000"/>
              <a:gd name="connsiteY5" fmla="*/ 80087 h 4968000"/>
              <a:gd name="connsiteX6" fmla="*/ 621000 w 11376000"/>
              <a:gd name="connsiteY6" fmla="*/ 4347000 h 4968000"/>
              <a:gd name="connsiteX7" fmla="*/ 10755000 w 11376000"/>
              <a:gd name="connsiteY7" fmla="*/ 4347000 h 4968000"/>
              <a:gd name="connsiteX8" fmla="*/ 10755000 w 11376000"/>
              <a:gd name="connsiteY8" fmla="*/ 621000 h 4968000"/>
              <a:gd name="connsiteX9" fmla="*/ 92966 w 11376000"/>
              <a:gd name="connsiteY9" fmla="*/ 80087 h 4968000"/>
              <a:gd name="connsiteX0" fmla="*/ 0 w 11376000"/>
              <a:gd name="connsiteY0" fmla="*/ 0 h 4968000"/>
              <a:gd name="connsiteX1" fmla="*/ 11376000 w 11376000"/>
              <a:gd name="connsiteY1" fmla="*/ 0 h 4968000"/>
              <a:gd name="connsiteX2" fmla="*/ 11376000 w 11376000"/>
              <a:gd name="connsiteY2" fmla="*/ 4968000 h 4968000"/>
              <a:gd name="connsiteX3" fmla="*/ 0 w 11376000"/>
              <a:gd name="connsiteY3" fmla="*/ 4968000 h 4968000"/>
              <a:gd name="connsiteX4" fmla="*/ 0 w 11376000"/>
              <a:gd name="connsiteY4" fmla="*/ 0 h 4968000"/>
              <a:gd name="connsiteX5" fmla="*/ 92966 w 11376000"/>
              <a:gd name="connsiteY5" fmla="*/ 80087 h 4968000"/>
              <a:gd name="connsiteX6" fmla="*/ 621000 w 11376000"/>
              <a:gd name="connsiteY6" fmla="*/ 4347000 h 4968000"/>
              <a:gd name="connsiteX7" fmla="*/ 10755000 w 11376000"/>
              <a:gd name="connsiteY7" fmla="*/ 4347000 h 4968000"/>
              <a:gd name="connsiteX8" fmla="*/ 11283034 w 11376000"/>
              <a:gd name="connsiteY8" fmla="*/ 80088 h 4968000"/>
              <a:gd name="connsiteX9" fmla="*/ 92966 w 11376000"/>
              <a:gd name="connsiteY9" fmla="*/ 80087 h 4968000"/>
              <a:gd name="connsiteX0" fmla="*/ 0 w 11376000"/>
              <a:gd name="connsiteY0" fmla="*/ 0 h 4968000"/>
              <a:gd name="connsiteX1" fmla="*/ 11376000 w 11376000"/>
              <a:gd name="connsiteY1" fmla="*/ 0 h 4968000"/>
              <a:gd name="connsiteX2" fmla="*/ 11376000 w 11376000"/>
              <a:gd name="connsiteY2" fmla="*/ 4968000 h 4968000"/>
              <a:gd name="connsiteX3" fmla="*/ 0 w 11376000"/>
              <a:gd name="connsiteY3" fmla="*/ 4968000 h 4968000"/>
              <a:gd name="connsiteX4" fmla="*/ 0 w 11376000"/>
              <a:gd name="connsiteY4" fmla="*/ 0 h 4968000"/>
              <a:gd name="connsiteX5" fmla="*/ 92966 w 11376000"/>
              <a:gd name="connsiteY5" fmla="*/ 80087 h 4968000"/>
              <a:gd name="connsiteX6" fmla="*/ 621000 w 11376000"/>
              <a:gd name="connsiteY6" fmla="*/ 4347000 h 4968000"/>
              <a:gd name="connsiteX7" fmla="*/ 11295913 w 11376000"/>
              <a:gd name="connsiteY7" fmla="*/ 4900791 h 4968000"/>
              <a:gd name="connsiteX8" fmla="*/ 11283034 w 11376000"/>
              <a:gd name="connsiteY8" fmla="*/ 80088 h 4968000"/>
              <a:gd name="connsiteX9" fmla="*/ 92966 w 11376000"/>
              <a:gd name="connsiteY9" fmla="*/ 80087 h 4968000"/>
              <a:gd name="connsiteX0" fmla="*/ 0 w 11376000"/>
              <a:gd name="connsiteY0" fmla="*/ 0 h 4968000"/>
              <a:gd name="connsiteX1" fmla="*/ 11376000 w 11376000"/>
              <a:gd name="connsiteY1" fmla="*/ 0 h 4968000"/>
              <a:gd name="connsiteX2" fmla="*/ 11376000 w 11376000"/>
              <a:gd name="connsiteY2" fmla="*/ 4968000 h 4968000"/>
              <a:gd name="connsiteX3" fmla="*/ 0 w 11376000"/>
              <a:gd name="connsiteY3" fmla="*/ 4968000 h 4968000"/>
              <a:gd name="connsiteX4" fmla="*/ 0 w 11376000"/>
              <a:gd name="connsiteY4" fmla="*/ 0 h 4968000"/>
              <a:gd name="connsiteX5" fmla="*/ 92966 w 11376000"/>
              <a:gd name="connsiteY5" fmla="*/ 80087 h 4968000"/>
              <a:gd name="connsiteX6" fmla="*/ 67209 w 11376000"/>
              <a:gd name="connsiteY6" fmla="*/ 4862154 h 4968000"/>
              <a:gd name="connsiteX7" fmla="*/ 11295913 w 11376000"/>
              <a:gd name="connsiteY7" fmla="*/ 4900791 h 4968000"/>
              <a:gd name="connsiteX8" fmla="*/ 11283034 w 11376000"/>
              <a:gd name="connsiteY8" fmla="*/ 80088 h 4968000"/>
              <a:gd name="connsiteX9" fmla="*/ 92966 w 11376000"/>
              <a:gd name="connsiteY9" fmla="*/ 80087 h 49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76000" h="4968000">
                <a:moveTo>
                  <a:pt x="0" y="0"/>
                </a:moveTo>
                <a:lnTo>
                  <a:pt x="11376000" y="0"/>
                </a:lnTo>
                <a:lnTo>
                  <a:pt x="11376000" y="4968000"/>
                </a:lnTo>
                <a:lnTo>
                  <a:pt x="0" y="4968000"/>
                </a:lnTo>
                <a:lnTo>
                  <a:pt x="0" y="0"/>
                </a:lnTo>
                <a:close/>
                <a:moveTo>
                  <a:pt x="92966" y="80087"/>
                </a:moveTo>
                <a:lnTo>
                  <a:pt x="67209" y="4862154"/>
                </a:lnTo>
                <a:lnTo>
                  <a:pt x="11295913" y="4900791"/>
                </a:lnTo>
                <a:lnTo>
                  <a:pt x="11283034" y="80088"/>
                </a:lnTo>
                <a:lnTo>
                  <a:pt x="92966" y="80087"/>
                </a:lnTo>
                <a:close/>
              </a:path>
            </a:pathLst>
          </a:custGeom>
          <a:solidFill>
            <a:srgbClr val="FD03F1">
              <a:alpha val="51000"/>
            </a:srgbClr>
          </a:solidFill>
          <a:ln w="12700" cap="flat" cmpd="sng" algn="ctr">
            <a:solidFill>
              <a:srgbClr val="7030A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5689600" y="-6130"/>
            <a:ext cx="650240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800" b="1" dirty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Architecture adoptée pour Asuna Bot </a:t>
            </a: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B8CFCE73-9104-4000-ABF3-8FDB57901530}"/>
              </a:ext>
            </a:extLst>
          </p:cNvPr>
          <p:cNvSpPr txBox="1"/>
          <p:nvPr/>
        </p:nvSpPr>
        <p:spPr>
          <a:xfrm>
            <a:off x="1811908" y="4520576"/>
            <a:ext cx="5510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D03F1"/>
              </a:buClr>
              <a:buFont typeface="Wingdings" panose="05000000000000000000" pitchFamily="2" charset="2"/>
              <a:buChar char="§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Nombre de </a:t>
            </a:r>
            <a:r>
              <a:rPr lang="fr-FR" altLang="ko-KR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hidden</a:t>
            </a: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 </a:t>
            </a:r>
            <a:r>
              <a:rPr lang="fr-FR" altLang="ko-KR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layers</a:t>
            </a: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 : 2</a:t>
            </a:r>
          </a:p>
          <a:p>
            <a:pPr marL="285750" indent="-285750">
              <a:buClr>
                <a:srgbClr val="FD03F1"/>
              </a:buClr>
              <a:buFont typeface="Wingdings" panose="05000000000000000000" pitchFamily="2" charset="2"/>
              <a:buChar char="§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Vocabulaire et domaine précis : Healthcare</a:t>
            </a:r>
          </a:p>
          <a:p>
            <a:pPr marL="285750" indent="-285750">
              <a:buClr>
                <a:srgbClr val="FD03F1"/>
              </a:buClr>
              <a:buFont typeface="Wingdings" panose="05000000000000000000" pitchFamily="2" charset="2"/>
              <a:buChar char="§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Simple à implémenter </a:t>
            </a:r>
          </a:p>
          <a:p>
            <a:pPr marL="285750" indent="-285750">
              <a:buClr>
                <a:srgbClr val="FD03F1"/>
              </a:buClr>
              <a:buFont typeface="Wingdings" panose="05000000000000000000" pitchFamily="2" charset="2"/>
              <a:buChar char="§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Se base sur </a:t>
            </a:r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4 </a:t>
            </a: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piliers :</a:t>
            </a:r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 </a:t>
            </a:r>
          </a:p>
          <a:p>
            <a:pPr marL="742950" lvl="1" indent="-285750">
              <a:buClr>
                <a:srgbClr val="FD03F1"/>
              </a:buClr>
              <a:buFont typeface="Arial" panose="020B0604020202020204" pitchFamily="34" charset="0"/>
              <a:buChar char="•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les </a:t>
            </a:r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intentions, </a:t>
            </a:r>
            <a:endParaRPr lang="fr-FR" altLang="ko-KR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  <a:p>
            <a:pPr marL="742950" lvl="1" indent="-285750">
              <a:buClr>
                <a:srgbClr val="FD03F1"/>
              </a:buClr>
              <a:buFont typeface="Arial" panose="020B0604020202020204" pitchFamily="34" charset="0"/>
              <a:buChar char="•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les </a:t>
            </a:r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entités, </a:t>
            </a:r>
            <a:endParaRPr lang="fr-FR" altLang="ko-KR" dirty="0" smtClean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  <a:p>
            <a:pPr marL="742950" lvl="1" indent="-285750">
              <a:buClr>
                <a:srgbClr val="FD03F1"/>
              </a:buClr>
              <a:buFont typeface="Arial" panose="020B0604020202020204" pitchFamily="34" charset="0"/>
              <a:buChar char="•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le flux </a:t>
            </a:r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de </a:t>
            </a: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dialogue</a:t>
            </a:r>
          </a:p>
          <a:p>
            <a:pPr marL="742950" lvl="1" indent="-285750">
              <a:buClr>
                <a:srgbClr val="FD03F1"/>
              </a:buClr>
              <a:buFont typeface="Arial" panose="020B0604020202020204" pitchFamily="34" charset="0"/>
              <a:buChar char="•"/>
            </a:pP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les </a:t>
            </a:r>
            <a:r>
              <a:rPr lang="fr-FR" altLang="ko-KR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scripts</a:t>
            </a:r>
            <a:r>
              <a:rPr lang="fr-FR" altLang="ko-KR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 </a:t>
            </a:r>
          </a:p>
        </p:txBody>
      </p:sp>
      <p:grpSp>
        <p:nvGrpSpPr>
          <p:cNvPr id="18" name="Groupe 17"/>
          <p:cNvGrpSpPr/>
          <p:nvPr/>
        </p:nvGrpSpPr>
        <p:grpSpPr>
          <a:xfrm rot="5400000">
            <a:off x="-199071" y="3271579"/>
            <a:ext cx="1045199" cy="2664000"/>
            <a:chOff x="-434174" y="4355983"/>
            <a:chExt cx="1278638" cy="3248135"/>
          </a:xfrm>
        </p:grpSpPr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EBEEBCA8-DBA7-437E-B29B-6234EFEB1DF5}"/>
                </a:ext>
              </a:extLst>
            </p:cNvPr>
            <p:cNvSpPr/>
            <p:nvPr/>
          </p:nvSpPr>
          <p:spPr>
            <a:xfrm rot="2700000">
              <a:off x="-442880" y="4366837"/>
              <a:ext cx="1292675" cy="1270968"/>
            </a:xfrm>
            <a:custGeom>
              <a:avLst/>
              <a:gdLst>
                <a:gd name="connsiteX0" fmla="*/ 1110525 w 2639037"/>
                <a:gd name="connsiteY0" fmla="*/ 2498683 h 2544402"/>
                <a:gd name="connsiteX1" fmla="*/ 1528512 w 2639037"/>
                <a:gd name="connsiteY1" fmla="*/ 2498683 h 2544402"/>
                <a:gd name="connsiteX2" fmla="*/ 1482793 w 2639037"/>
                <a:gd name="connsiteY2" fmla="*/ 2544402 h 2544402"/>
                <a:gd name="connsiteX3" fmla="*/ 1156245 w 2639037"/>
                <a:gd name="connsiteY3" fmla="*/ 2544402 h 2544402"/>
                <a:gd name="connsiteX4" fmla="*/ 832894 w 2639037"/>
                <a:gd name="connsiteY4" fmla="*/ 2221052 h 2544402"/>
                <a:gd name="connsiteX5" fmla="*/ 1806143 w 2639037"/>
                <a:gd name="connsiteY5" fmla="*/ 2221052 h 2544402"/>
                <a:gd name="connsiteX6" fmla="*/ 1760424 w 2639037"/>
                <a:gd name="connsiteY6" fmla="*/ 2266771 h 2544402"/>
                <a:gd name="connsiteX7" fmla="*/ 878614 w 2639037"/>
                <a:gd name="connsiteY7" fmla="*/ 2266771 h 2544402"/>
                <a:gd name="connsiteX8" fmla="*/ 555263 w 2639037"/>
                <a:gd name="connsiteY8" fmla="*/ 1943420 h 2544402"/>
                <a:gd name="connsiteX9" fmla="*/ 2083774 w 2639037"/>
                <a:gd name="connsiteY9" fmla="*/ 1943421 h 2544402"/>
                <a:gd name="connsiteX10" fmla="*/ 2038056 w 2639037"/>
                <a:gd name="connsiteY10" fmla="*/ 1989139 h 2544402"/>
                <a:gd name="connsiteX11" fmla="*/ 600982 w 2639037"/>
                <a:gd name="connsiteY11" fmla="*/ 1989139 h 2544402"/>
                <a:gd name="connsiteX12" fmla="*/ 277631 w 2639037"/>
                <a:gd name="connsiteY12" fmla="*/ 1665789 h 2544402"/>
                <a:gd name="connsiteX13" fmla="*/ 2361406 w 2639037"/>
                <a:gd name="connsiteY13" fmla="*/ 1665789 h 2544402"/>
                <a:gd name="connsiteX14" fmla="*/ 2315687 w 2639037"/>
                <a:gd name="connsiteY14" fmla="*/ 1711508 h 2544402"/>
                <a:gd name="connsiteX15" fmla="*/ 323351 w 2639037"/>
                <a:gd name="connsiteY15" fmla="*/ 1711508 h 2544402"/>
                <a:gd name="connsiteX16" fmla="*/ 0 w 2639037"/>
                <a:gd name="connsiteY16" fmla="*/ 1388157 h 2544402"/>
                <a:gd name="connsiteX17" fmla="*/ 2639037 w 2639037"/>
                <a:gd name="connsiteY17" fmla="*/ 1388158 h 2544402"/>
                <a:gd name="connsiteX18" fmla="*/ 2593318 w 2639037"/>
                <a:gd name="connsiteY18" fmla="*/ 1433877 h 2544402"/>
                <a:gd name="connsiteX19" fmla="*/ 45720 w 2639037"/>
                <a:gd name="connsiteY19" fmla="*/ 1433877 h 2544402"/>
                <a:gd name="connsiteX20" fmla="*/ 1148846 w 2639037"/>
                <a:gd name="connsiteY20" fmla="*/ 45719 h 2544402"/>
                <a:gd name="connsiteX21" fmla="*/ 1194564 w 2639037"/>
                <a:gd name="connsiteY21" fmla="*/ 0 h 2544402"/>
                <a:gd name="connsiteX22" fmla="*/ 1444473 w 2639037"/>
                <a:gd name="connsiteY22" fmla="*/ 0 h 2544402"/>
                <a:gd name="connsiteX23" fmla="*/ 1490192 w 2639037"/>
                <a:gd name="connsiteY23" fmla="*/ 45719 h 2544402"/>
                <a:gd name="connsiteX24" fmla="*/ 871215 w 2639037"/>
                <a:gd name="connsiteY24" fmla="*/ 323350 h 2544402"/>
                <a:gd name="connsiteX25" fmla="*/ 916934 w 2639037"/>
                <a:gd name="connsiteY25" fmla="*/ 277631 h 2544402"/>
                <a:gd name="connsiteX26" fmla="*/ 1722104 w 2639037"/>
                <a:gd name="connsiteY26" fmla="*/ 277631 h 2544402"/>
                <a:gd name="connsiteX27" fmla="*/ 1767823 w 2639037"/>
                <a:gd name="connsiteY27" fmla="*/ 323350 h 2544402"/>
                <a:gd name="connsiteX28" fmla="*/ 593582 w 2639037"/>
                <a:gd name="connsiteY28" fmla="*/ 600982 h 2544402"/>
                <a:gd name="connsiteX29" fmla="*/ 639303 w 2639037"/>
                <a:gd name="connsiteY29" fmla="*/ 555262 h 2544402"/>
                <a:gd name="connsiteX30" fmla="*/ 1999736 w 2639037"/>
                <a:gd name="connsiteY30" fmla="*/ 555263 h 2544402"/>
                <a:gd name="connsiteX31" fmla="*/ 2045455 w 2639037"/>
                <a:gd name="connsiteY31" fmla="*/ 600982 h 2544402"/>
                <a:gd name="connsiteX32" fmla="*/ 315951 w 2639037"/>
                <a:gd name="connsiteY32" fmla="*/ 878614 h 2544402"/>
                <a:gd name="connsiteX33" fmla="*/ 361670 w 2639037"/>
                <a:gd name="connsiteY33" fmla="*/ 832895 h 2544402"/>
                <a:gd name="connsiteX34" fmla="*/ 2277368 w 2639037"/>
                <a:gd name="connsiteY34" fmla="*/ 832895 h 2544402"/>
                <a:gd name="connsiteX35" fmla="*/ 2323087 w 2639037"/>
                <a:gd name="connsiteY35" fmla="*/ 878614 h 2544402"/>
                <a:gd name="connsiteX36" fmla="*/ 38320 w 2639037"/>
                <a:gd name="connsiteY36" fmla="*/ 1156245 h 2544402"/>
                <a:gd name="connsiteX37" fmla="*/ 84039 w 2639037"/>
                <a:gd name="connsiteY37" fmla="*/ 1110526 h 2544402"/>
                <a:gd name="connsiteX38" fmla="*/ 2555000 w 2639037"/>
                <a:gd name="connsiteY38" fmla="*/ 1110527 h 2544402"/>
                <a:gd name="connsiteX39" fmla="*/ 2600718 w 2639037"/>
                <a:gd name="connsiteY39" fmla="*/ 1156245 h 25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39037" h="2544402">
                  <a:moveTo>
                    <a:pt x="1110525" y="2498683"/>
                  </a:moveTo>
                  <a:lnTo>
                    <a:pt x="1528512" y="2498683"/>
                  </a:lnTo>
                  <a:lnTo>
                    <a:pt x="1482793" y="2544402"/>
                  </a:lnTo>
                  <a:lnTo>
                    <a:pt x="1156245" y="2544402"/>
                  </a:lnTo>
                  <a:close/>
                  <a:moveTo>
                    <a:pt x="832894" y="2221052"/>
                  </a:moveTo>
                  <a:lnTo>
                    <a:pt x="1806143" y="2221052"/>
                  </a:lnTo>
                  <a:lnTo>
                    <a:pt x="1760424" y="2266771"/>
                  </a:lnTo>
                  <a:lnTo>
                    <a:pt x="878614" y="2266771"/>
                  </a:lnTo>
                  <a:close/>
                  <a:moveTo>
                    <a:pt x="555263" y="1943420"/>
                  </a:moveTo>
                  <a:lnTo>
                    <a:pt x="2083774" y="1943421"/>
                  </a:lnTo>
                  <a:lnTo>
                    <a:pt x="2038056" y="1989139"/>
                  </a:lnTo>
                  <a:lnTo>
                    <a:pt x="600982" y="1989139"/>
                  </a:lnTo>
                  <a:close/>
                  <a:moveTo>
                    <a:pt x="277631" y="1665789"/>
                  </a:moveTo>
                  <a:lnTo>
                    <a:pt x="2361406" y="1665789"/>
                  </a:lnTo>
                  <a:lnTo>
                    <a:pt x="2315687" y="1711508"/>
                  </a:lnTo>
                  <a:lnTo>
                    <a:pt x="323351" y="1711508"/>
                  </a:lnTo>
                  <a:close/>
                  <a:moveTo>
                    <a:pt x="0" y="1388157"/>
                  </a:moveTo>
                  <a:lnTo>
                    <a:pt x="2639037" y="1388158"/>
                  </a:lnTo>
                  <a:lnTo>
                    <a:pt x="2593318" y="1433877"/>
                  </a:lnTo>
                  <a:lnTo>
                    <a:pt x="45720" y="1433877"/>
                  </a:lnTo>
                  <a:close/>
                  <a:moveTo>
                    <a:pt x="1148846" y="45719"/>
                  </a:moveTo>
                  <a:lnTo>
                    <a:pt x="1194564" y="0"/>
                  </a:lnTo>
                  <a:lnTo>
                    <a:pt x="1444473" y="0"/>
                  </a:lnTo>
                  <a:lnTo>
                    <a:pt x="1490192" y="45719"/>
                  </a:lnTo>
                  <a:close/>
                  <a:moveTo>
                    <a:pt x="871215" y="323350"/>
                  </a:moveTo>
                  <a:lnTo>
                    <a:pt x="916934" y="277631"/>
                  </a:lnTo>
                  <a:lnTo>
                    <a:pt x="1722104" y="277631"/>
                  </a:lnTo>
                  <a:lnTo>
                    <a:pt x="1767823" y="323350"/>
                  </a:lnTo>
                  <a:close/>
                  <a:moveTo>
                    <a:pt x="593582" y="600982"/>
                  </a:moveTo>
                  <a:lnTo>
                    <a:pt x="639303" y="555262"/>
                  </a:lnTo>
                  <a:lnTo>
                    <a:pt x="1999736" y="555263"/>
                  </a:lnTo>
                  <a:lnTo>
                    <a:pt x="2045455" y="600982"/>
                  </a:lnTo>
                  <a:close/>
                  <a:moveTo>
                    <a:pt x="315951" y="878614"/>
                  </a:moveTo>
                  <a:lnTo>
                    <a:pt x="361670" y="832895"/>
                  </a:lnTo>
                  <a:lnTo>
                    <a:pt x="2277368" y="832895"/>
                  </a:lnTo>
                  <a:lnTo>
                    <a:pt x="2323087" y="878614"/>
                  </a:lnTo>
                  <a:close/>
                  <a:moveTo>
                    <a:pt x="38320" y="1156245"/>
                  </a:moveTo>
                  <a:lnTo>
                    <a:pt x="84039" y="1110526"/>
                  </a:lnTo>
                  <a:lnTo>
                    <a:pt x="2555000" y="1110527"/>
                  </a:lnTo>
                  <a:lnTo>
                    <a:pt x="2600718" y="1156245"/>
                  </a:lnTo>
                  <a:close/>
                </a:path>
              </a:pathLst>
            </a:custGeom>
            <a:solidFill>
              <a:srgbClr val="FD0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EBEEBCA8-DBA7-437E-B29B-6234EFEB1DF5}"/>
                </a:ext>
              </a:extLst>
            </p:cNvPr>
            <p:cNvSpPr/>
            <p:nvPr/>
          </p:nvSpPr>
          <p:spPr>
            <a:xfrm rot="2700000">
              <a:off x="-437358" y="5349029"/>
              <a:ext cx="1292675" cy="1270968"/>
            </a:xfrm>
            <a:custGeom>
              <a:avLst/>
              <a:gdLst>
                <a:gd name="connsiteX0" fmla="*/ 1110525 w 2639037"/>
                <a:gd name="connsiteY0" fmla="*/ 2498683 h 2544402"/>
                <a:gd name="connsiteX1" fmla="*/ 1528512 w 2639037"/>
                <a:gd name="connsiteY1" fmla="*/ 2498683 h 2544402"/>
                <a:gd name="connsiteX2" fmla="*/ 1482793 w 2639037"/>
                <a:gd name="connsiteY2" fmla="*/ 2544402 h 2544402"/>
                <a:gd name="connsiteX3" fmla="*/ 1156245 w 2639037"/>
                <a:gd name="connsiteY3" fmla="*/ 2544402 h 2544402"/>
                <a:gd name="connsiteX4" fmla="*/ 832894 w 2639037"/>
                <a:gd name="connsiteY4" fmla="*/ 2221052 h 2544402"/>
                <a:gd name="connsiteX5" fmla="*/ 1806143 w 2639037"/>
                <a:gd name="connsiteY5" fmla="*/ 2221052 h 2544402"/>
                <a:gd name="connsiteX6" fmla="*/ 1760424 w 2639037"/>
                <a:gd name="connsiteY6" fmla="*/ 2266771 h 2544402"/>
                <a:gd name="connsiteX7" fmla="*/ 878614 w 2639037"/>
                <a:gd name="connsiteY7" fmla="*/ 2266771 h 2544402"/>
                <a:gd name="connsiteX8" fmla="*/ 555263 w 2639037"/>
                <a:gd name="connsiteY8" fmla="*/ 1943420 h 2544402"/>
                <a:gd name="connsiteX9" fmla="*/ 2083774 w 2639037"/>
                <a:gd name="connsiteY9" fmla="*/ 1943421 h 2544402"/>
                <a:gd name="connsiteX10" fmla="*/ 2038056 w 2639037"/>
                <a:gd name="connsiteY10" fmla="*/ 1989139 h 2544402"/>
                <a:gd name="connsiteX11" fmla="*/ 600982 w 2639037"/>
                <a:gd name="connsiteY11" fmla="*/ 1989139 h 2544402"/>
                <a:gd name="connsiteX12" fmla="*/ 277631 w 2639037"/>
                <a:gd name="connsiteY12" fmla="*/ 1665789 h 2544402"/>
                <a:gd name="connsiteX13" fmla="*/ 2361406 w 2639037"/>
                <a:gd name="connsiteY13" fmla="*/ 1665789 h 2544402"/>
                <a:gd name="connsiteX14" fmla="*/ 2315687 w 2639037"/>
                <a:gd name="connsiteY14" fmla="*/ 1711508 h 2544402"/>
                <a:gd name="connsiteX15" fmla="*/ 323351 w 2639037"/>
                <a:gd name="connsiteY15" fmla="*/ 1711508 h 2544402"/>
                <a:gd name="connsiteX16" fmla="*/ 0 w 2639037"/>
                <a:gd name="connsiteY16" fmla="*/ 1388157 h 2544402"/>
                <a:gd name="connsiteX17" fmla="*/ 2639037 w 2639037"/>
                <a:gd name="connsiteY17" fmla="*/ 1388158 h 2544402"/>
                <a:gd name="connsiteX18" fmla="*/ 2593318 w 2639037"/>
                <a:gd name="connsiteY18" fmla="*/ 1433877 h 2544402"/>
                <a:gd name="connsiteX19" fmla="*/ 45720 w 2639037"/>
                <a:gd name="connsiteY19" fmla="*/ 1433877 h 2544402"/>
                <a:gd name="connsiteX20" fmla="*/ 1148846 w 2639037"/>
                <a:gd name="connsiteY20" fmla="*/ 45719 h 2544402"/>
                <a:gd name="connsiteX21" fmla="*/ 1194564 w 2639037"/>
                <a:gd name="connsiteY21" fmla="*/ 0 h 2544402"/>
                <a:gd name="connsiteX22" fmla="*/ 1444473 w 2639037"/>
                <a:gd name="connsiteY22" fmla="*/ 0 h 2544402"/>
                <a:gd name="connsiteX23" fmla="*/ 1490192 w 2639037"/>
                <a:gd name="connsiteY23" fmla="*/ 45719 h 2544402"/>
                <a:gd name="connsiteX24" fmla="*/ 871215 w 2639037"/>
                <a:gd name="connsiteY24" fmla="*/ 323350 h 2544402"/>
                <a:gd name="connsiteX25" fmla="*/ 916934 w 2639037"/>
                <a:gd name="connsiteY25" fmla="*/ 277631 h 2544402"/>
                <a:gd name="connsiteX26" fmla="*/ 1722104 w 2639037"/>
                <a:gd name="connsiteY26" fmla="*/ 277631 h 2544402"/>
                <a:gd name="connsiteX27" fmla="*/ 1767823 w 2639037"/>
                <a:gd name="connsiteY27" fmla="*/ 323350 h 2544402"/>
                <a:gd name="connsiteX28" fmla="*/ 593582 w 2639037"/>
                <a:gd name="connsiteY28" fmla="*/ 600982 h 2544402"/>
                <a:gd name="connsiteX29" fmla="*/ 639303 w 2639037"/>
                <a:gd name="connsiteY29" fmla="*/ 555262 h 2544402"/>
                <a:gd name="connsiteX30" fmla="*/ 1999736 w 2639037"/>
                <a:gd name="connsiteY30" fmla="*/ 555263 h 2544402"/>
                <a:gd name="connsiteX31" fmla="*/ 2045455 w 2639037"/>
                <a:gd name="connsiteY31" fmla="*/ 600982 h 2544402"/>
                <a:gd name="connsiteX32" fmla="*/ 315951 w 2639037"/>
                <a:gd name="connsiteY32" fmla="*/ 878614 h 2544402"/>
                <a:gd name="connsiteX33" fmla="*/ 361670 w 2639037"/>
                <a:gd name="connsiteY33" fmla="*/ 832895 h 2544402"/>
                <a:gd name="connsiteX34" fmla="*/ 2277368 w 2639037"/>
                <a:gd name="connsiteY34" fmla="*/ 832895 h 2544402"/>
                <a:gd name="connsiteX35" fmla="*/ 2323087 w 2639037"/>
                <a:gd name="connsiteY35" fmla="*/ 878614 h 2544402"/>
                <a:gd name="connsiteX36" fmla="*/ 38320 w 2639037"/>
                <a:gd name="connsiteY36" fmla="*/ 1156245 h 2544402"/>
                <a:gd name="connsiteX37" fmla="*/ 84039 w 2639037"/>
                <a:gd name="connsiteY37" fmla="*/ 1110526 h 2544402"/>
                <a:gd name="connsiteX38" fmla="*/ 2555000 w 2639037"/>
                <a:gd name="connsiteY38" fmla="*/ 1110527 h 2544402"/>
                <a:gd name="connsiteX39" fmla="*/ 2600718 w 2639037"/>
                <a:gd name="connsiteY39" fmla="*/ 1156245 h 25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39037" h="2544402">
                  <a:moveTo>
                    <a:pt x="1110525" y="2498683"/>
                  </a:moveTo>
                  <a:lnTo>
                    <a:pt x="1528512" y="2498683"/>
                  </a:lnTo>
                  <a:lnTo>
                    <a:pt x="1482793" y="2544402"/>
                  </a:lnTo>
                  <a:lnTo>
                    <a:pt x="1156245" y="2544402"/>
                  </a:lnTo>
                  <a:close/>
                  <a:moveTo>
                    <a:pt x="832894" y="2221052"/>
                  </a:moveTo>
                  <a:lnTo>
                    <a:pt x="1806143" y="2221052"/>
                  </a:lnTo>
                  <a:lnTo>
                    <a:pt x="1760424" y="2266771"/>
                  </a:lnTo>
                  <a:lnTo>
                    <a:pt x="878614" y="2266771"/>
                  </a:lnTo>
                  <a:close/>
                  <a:moveTo>
                    <a:pt x="555263" y="1943420"/>
                  </a:moveTo>
                  <a:lnTo>
                    <a:pt x="2083774" y="1943421"/>
                  </a:lnTo>
                  <a:lnTo>
                    <a:pt x="2038056" y="1989139"/>
                  </a:lnTo>
                  <a:lnTo>
                    <a:pt x="600982" y="1989139"/>
                  </a:lnTo>
                  <a:close/>
                  <a:moveTo>
                    <a:pt x="277631" y="1665789"/>
                  </a:moveTo>
                  <a:lnTo>
                    <a:pt x="2361406" y="1665789"/>
                  </a:lnTo>
                  <a:lnTo>
                    <a:pt x="2315687" y="1711508"/>
                  </a:lnTo>
                  <a:lnTo>
                    <a:pt x="323351" y="1711508"/>
                  </a:lnTo>
                  <a:close/>
                  <a:moveTo>
                    <a:pt x="0" y="1388157"/>
                  </a:moveTo>
                  <a:lnTo>
                    <a:pt x="2639037" y="1388158"/>
                  </a:lnTo>
                  <a:lnTo>
                    <a:pt x="2593318" y="1433877"/>
                  </a:lnTo>
                  <a:lnTo>
                    <a:pt x="45720" y="1433877"/>
                  </a:lnTo>
                  <a:close/>
                  <a:moveTo>
                    <a:pt x="1148846" y="45719"/>
                  </a:moveTo>
                  <a:lnTo>
                    <a:pt x="1194564" y="0"/>
                  </a:lnTo>
                  <a:lnTo>
                    <a:pt x="1444473" y="0"/>
                  </a:lnTo>
                  <a:lnTo>
                    <a:pt x="1490192" y="45719"/>
                  </a:lnTo>
                  <a:close/>
                  <a:moveTo>
                    <a:pt x="871215" y="323350"/>
                  </a:moveTo>
                  <a:lnTo>
                    <a:pt x="916934" y="277631"/>
                  </a:lnTo>
                  <a:lnTo>
                    <a:pt x="1722104" y="277631"/>
                  </a:lnTo>
                  <a:lnTo>
                    <a:pt x="1767823" y="323350"/>
                  </a:lnTo>
                  <a:close/>
                  <a:moveTo>
                    <a:pt x="593582" y="600982"/>
                  </a:moveTo>
                  <a:lnTo>
                    <a:pt x="639303" y="555262"/>
                  </a:lnTo>
                  <a:lnTo>
                    <a:pt x="1999736" y="555263"/>
                  </a:lnTo>
                  <a:lnTo>
                    <a:pt x="2045455" y="600982"/>
                  </a:lnTo>
                  <a:close/>
                  <a:moveTo>
                    <a:pt x="315951" y="878614"/>
                  </a:moveTo>
                  <a:lnTo>
                    <a:pt x="361670" y="832895"/>
                  </a:lnTo>
                  <a:lnTo>
                    <a:pt x="2277368" y="832895"/>
                  </a:lnTo>
                  <a:lnTo>
                    <a:pt x="2323087" y="878614"/>
                  </a:lnTo>
                  <a:close/>
                  <a:moveTo>
                    <a:pt x="38320" y="1156245"/>
                  </a:moveTo>
                  <a:lnTo>
                    <a:pt x="84039" y="1110526"/>
                  </a:lnTo>
                  <a:lnTo>
                    <a:pt x="2555000" y="1110527"/>
                  </a:lnTo>
                  <a:lnTo>
                    <a:pt x="2600718" y="1156245"/>
                  </a:lnTo>
                  <a:close/>
                </a:path>
              </a:pathLst>
            </a:custGeom>
            <a:solidFill>
              <a:srgbClr val="FD0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EBEEBCA8-DBA7-437E-B29B-6234EFEB1DF5}"/>
                </a:ext>
              </a:extLst>
            </p:cNvPr>
            <p:cNvSpPr/>
            <p:nvPr/>
          </p:nvSpPr>
          <p:spPr>
            <a:xfrm rot="2700000">
              <a:off x="-445028" y="6322297"/>
              <a:ext cx="1292675" cy="1270968"/>
            </a:xfrm>
            <a:custGeom>
              <a:avLst/>
              <a:gdLst>
                <a:gd name="connsiteX0" fmla="*/ 1110525 w 2639037"/>
                <a:gd name="connsiteY0" fmla="*/ 2498683 h 2544402"/>
                <a:gd name="connsiteX1" fmla="*/ 1528512 w 2639037"/>
                <a:gd name="connsiteY1" fmla="*/ 2498683 h 2544402"/>
                <a:gd name="connsiteX2" fmla="*/ 1482793 w 2639037"/>
                <a:gd name="connsiteY2" fmla="*/ 2544402 h 2544402"/>
                <a:gd name="connsiteX3" fmla="*/ 1156245 w 2639037"/>
                <a:gd name="connsiteY3" fmla="*/ 2544402 h 2544402"/>
                <a:gd name="connsiteX4" fmla="*/ 832894 w 2639037"/>
                <a:gd name="connsiteY4" fmla="*/ 2221052 h 2544402"/>
                <a:gd name="connsiteX5" fmla="*/ 1806143 w 2639037"/>
                <a:gd name="connsiteY5" fmla="*/ 2221052 h 2544402"/>
                <a:gd name="connsiteX6" fmla="*/ 1760424 w 2639037"/>
                <a:gd name="connsiteY6" fmla="*/ 2266771 h 2544402"/>
                <a:gd name="connsiteX7" fmla="*/ 878614 w 2639037"/>
                <a:gd name="connsiteY7" fmla="*/ 2266771 h 2544402"/>
                <a:gd name="connsiteX8" fmla="*/ 555263 w 2639037"/>
                <a:gd name="connsiteY8" fmla="*/ 1943420 h 2544402"/>
                <a:gd name="connsiteX9" fmla="*/ 2083774 w 2639037"/>
                <a:gd name="connsiteY9" fmla="*/ 1943421 h 2544402"/>
                <a:gd name="connsiteX10" fmla="*/ 2038056 w 2639037"/>
                <a:gd name="connsiteY10" fmla="*/ 1989139 h 2544402"/>
                <a:gd name="connsiteX11" fmla="*/ 600982 w 2639037"/>
                <a:gd name="connsiteY11" fmla="*/ 1989139 h 2544402"/>
                <a:gd name="connsiteX12" fmla="*/ 277631 w 2639037"/>
                <a:gd name="connsiteY12" fmla="*/ 1665789 h 2544402"/>
                <a:gd name="connsiteX13" fmla="*/ 2361406 w 2639037"/>
                <a:gd name="connsiteY13" fmla="*/ 1665789 h 2544402"/>
                <a:gd name="connsiteX14" fmla="*/ 2315687 w 2639037"/>
                <a:gd name="connsiteY14" fmla="*/ 1711508 h 2544402"/>
                <a:gd name="connsiteX15" fmla="*/ 323351 w 2639037"/>
                <a:gd name="connsiteY15" fmla="*/ 1711508 h 2544402"/>
                <a:gd name="connsiteX16" fmla="*/ 0 w 2639037"/>
                <a:gd name="connsiteY16" fmla="*/ 1388157 h 2544402"/>
                <a:gd name="connsiteX17" fmla="*/ 2639037 w 2639037"/>
                <a:gd name="connsiteY17" fmla="*/ 1388158 h 2544402"/>
                <a:gd name="connsiteX18" fmla="*/ 2593318 w 2639037"/>
                <a:gd name="connsiteY18" fmla="*/ 1433877 h 2544402"/>
                <a:gd name="connsiteX19" fmla="*/ 45720 w 2639037"/>
                <a:gd name="connsiteY19" fmla="*/ 1433877 h 2544402"/>
                <a:gd name="connsiteX20" fmla="*/ 1148846 w 2639037"/>
                <a:gd name="connsiteY20" fmla="*/ 45719 h 2544402"/>
                <a:gd name="connsiteX21" fmla="*/ 1194564 w 2639037"/>
                <a:gd name="connsiteY21" fmla="*/ 0 h 2544402"/>
                <a:gd name="connsiteX22" fmla="*/ 1444473 w 2639037"/>
                <a:gd name="connsiteY22" fmla="*/ 0 h 2544402"/>
                <a:gd name="connsiteX23" fmla="*/ 1490192 w 2639037"/>
                <a:gd name="connsiteY23" fmla="*/ 45719 h 2544402"/>
                <a:gd name="connsiteX24" fmla="*/ 871215 w 2639037"/>
                <a:gd name="connsiteY24" fmla="*/ 323350 h 2544402"/>
                <a:gd name="connsiteX25" fmla="*/ 916934 w 2639037"/>
                <a:gd name="connsiteY25" fmla="*/ 277631 h 2544402"/>
                <a:gd name="connsiteX26" fmla="*/ 1722104 w 2639037"/>
                <a:gd name="connsiteY26" fmla="*/ 277631 h 2544402"/>
                <a:gd name="connsiteX27" fmla="*/ 1767823 w 2639037"/>
                <a:gd name="connsiteY27" fmla="*/ 323350 h 2544402"/>
                <a:gd name="connsiteX28" fmla="*/ 593582 w 2639037"/>
                <a:gd name="connsiteY28" fmla="*/ 600982 h 2544402"/>
                <a:gd name="connsiteX29" fmla="*/ 639303 w 2639037"/>
                <a:gd name="connsiteY29" fmla="*/ 555262 h 2544402"/>
                <a:gd name="connsiteX30" fmla="*/ 1999736 w 2639037"/>
                <a:gd name="connsiteY30" fmla="*/ 555263 h 2544402"/>
                <a:gd name="connsiteX31" fmla="*/ 2045455 w 2639037"/>
                <a:gd name="connsiteY31" fmla="*/ 600982 h 2544402"/>
                <a:gd name="connsiteX32" fmla="*/ 315951 w 2639037"/>
                <a:gd name="connsiteY32" fmla="*/ 878614 h 2544402"/>
                <a:gd name="connsiteX33" fmla="*/ 361670 w 2639037"/>
                <a:gd name="connsiteY33" fmla="*/ 832895 h 2544402"/>
                <a:gd name="connsiteX34" fmla="*/ 2277368 w 2639037"/>
                <a:gd name="connsiteY34" fmla="*/ 832895 h 2544402"/>
                <a:gd name="connsiteX35" fmla="*/ 2323087 w 2639037"/>
                <a:gd name="connsiteY35" fmla="*/ 878614 h 2544402"/>
                <a:gd name="connsiteX36" fmla="*/ 38320 w 2639037"/>
                <a:gd name="connsiteY36" fmla="*/ 1156245 h 2544402"/>
                <a:gd name="connsiteX37" fmla="*/ 84039 w 2639037"/>
                <a:gd name="connsiteY37" fmla="*/ 1110526 h 2544402"/>
                <a:gd name="connsiteX38" fmla="*/ 2555000 w 2639037"/>
                <a:gd name="connsiteY38" fmla="*/ 1110527 h 2544402"/>
                <a:gd name="connsiteX39" fmla="*/ 2600718 w 2639037"/>
                <a:gd name="connsiteY39" fmla="*/ 1156245 h 25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39037" h="2544402">
                  <a:moveTo>
                    <a:pt x="1110525" y="2498683"/>
                  </a:moveTo>
                  <a:lnTo>
                    <a:pt x="1528512" y="2498683"/>
                  </a:lnTo>
                  <a:lnTo>
                    <a:pt x="1482793" y="2544402"/>
                  </a:lnTo>
                  <a:lnTo>
                    <a:pt x="1156245" y="2544402"/>
                  </a:lnTo>
                  <a:close/>
                  <a:moveTo>
                    <a:pt x="832894" y="2221052"/>
                  </a:moveTo>
                  <a:lnTo>
                    <a:pt x="1806143" y="2221052"/>
                  </a:lnTo>
                  <a:lnTo>
                    <a:pt x="1760424" y="2266771"/>
                  </a:lnTo>
                  <a:lnTo>
                    <a:pt x="878614" y="2266771"/>
                  </a:lnTo>
                  <a:close/>
                  <a:moveTo>
                    <a:pt x="555263" y="1943420"/>
                  </a:moveTo>
                  <a:lnTo>
                    <a:pt x="2083774" y="1943421"/>
                  </a:lnTo>
                  <a:lnTo>
                    <a:pt x="2038056" y="1989139"/>
                  </a:lnTo>
                  <a:lnTo>
                    <a:pt x="600982" y="1989139"/>
                  </a:lnTo>
                  <a:close/>
                  <a:moveTo>
                    <a:pt x="277631" y="1665789"/>
                  </a:moveTo>
                  <a:lnTo>
                    <a:pt x="2361406" y="1665789"/>
                  </a:lnTo>
                  <a:lnTo>
                    <a:pt x="2315687" y="1711508"/>
                  </a:lnTo>
                  <a:lnTo>
                    <a:pt x="323351" y="1711508"/>
                  </a:lnTo>
                  <a:close/>
                  <a:moveTo>
                    <a:pt x="0" y="1388157"/>
                  </a:moveTo>
                  <a:lnTo>
                    <a:pt x="2639037" y="1388158"/>
                  </a:lnTo>
                  <a:lnTo>
                    <a:pt x="2593318" y="1433877"/>
                  </a:lnTo>
                  <a:lnTo>
                    <a:pt x="45720" y="1433877"/>
                  </a:lnTo>
                  <a:close/>
                  <a:moveTo>
                    <a:pt x="1148846" y="45719"/>
                  </a:moveTo>
                  <a:lnTo>
                    <a:pt x="1194564" y="0"/>
                  </a:lnTo>
                  <a:lnTo>
                    <a:pt x="1444473" y="0"/>
                  </a:lnTo>
                  <a:lnTo>
                    <a:pt x="1490192" y="45719"/>
                  </a:lnTo>
                  <a:close/>
                  <a:moveTo>
                    <a:pt x="871215" y="323350"/>
                  </a:moveTo>
                  <a:lnTo>
                    <a:pt x="916934" y="277631"/>
                  </a:lnTo>
                  <a:lnTo>
                    <a:pt x="1722104" y="277631"/>
                  </a:lnTo>
                  <a:lnTo>
                    <a:pt x="1767823" y="323350"/>
                  </a:lnTo>
                  <a:close/>
                  <a:moveTo>
                    <a:pt x="593582" y="600982"/>
                  </a:moveTo>
                  <a:lnTo>
                    <a:pt x="639303" y="555262"/>
                  </a:lnTo>
                  <a:lnTo>
                    <a:pt x="1999736" y="555263"/>
                  </a:lnTo>
                  <a:lnTo>
                    <a:pt x="2045455" y="600982"/>
                  </a:lnTo>
                  <a:close/>
                  <a:moveTo>
                    <a:pt x="315951" y="878614"/>
                  </a:moveTo>
                  <a:lnTo>
                    <a:pt x="361670" y="832895"/>
                  </a:lnTo>
                  <a:lnTo>
                    <a:pt x="2277368" y="832895"/>
                  </a:lnTo>
                  <a:lnTo>
                    <a:pt x="2323087" y="878614"/>
                  </a:lnTo>
                  <a:close/>
                  <a:moveTo>
                    <a:pt x="38320" y="1156245"/>
                  </a:moveTo>
                  <a:lnTo>
                    <a:pt x="84039" y="1110526"/>
                  </a:lnTo>
                  <a:lnTo>
                    <a:pt x="2555000" y="1110527"/>
                  </a:lnTo>
                  <a:lnTo>
                    <a:pt x="2600718" y="1156245"/>
                  </a:lnTo>
                  <a:close/>
                </a:path>
              </a:pathLst>
            </a:custGeom>
            <a:solidFill>
              <a:srgbClr val="FD0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16200000" flipH="1">
            <a:off x="10771715" y="-519660"/>
            <a:ext cx="286262" cy="28719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48">
            <a:extLst>
              <a:ext uri="{FF2B5EF4-FFF2-40B4-BE49-F238E27FC236}">
                <a16:creationId xmlns:a16="http://schemas.microsoft.com/office/drawing/2014/main" id="{15087D77-69F4-41C7-BA91-3B5DE616DC7B}"/>
              </a:ext>
            </a:extLst>
          </p:cNvPr>
          <p:cNvSpPr/>
          <p:nvPr/>
        </p:nvSpPr>
        <p:spPr>
          <a:xfrm rot="2700000">
            <a:off x="11648598" y="3846215"/>
            <a:ext cx="1024509" cy="936415"/>
          </a:xfrm>
          <a:custGeom>
            <a:avLst/>
            <a:gdLst>
              <a:gd name="connsiteX0" fmla="*/ 1110525 w 2639037"/>
              <a:gd name="connsiteY0" fmla="*/ 2498683 h 2544402"/>
              <a:gd name="connsiteX1" fmla="*/ 1528512 w 2639037"/>
              <a:gd name="connsiteY1" fmla="*/ 2498683 h 2544402"/>
              <a:gd name="connsiteX2" fmla="*/ 1482793 w 2639037"/>
              <a:gd name="connsiteY2" fmla="*/ 2544402 h 2544402"/>
              <a:gd name="connsiteX3" fmla="*/ 1156245 w 2639037"/>
              <a:gd name="connsiteY3" fmla="*/ 2544402 h 2544402"/>
              <a:gd name="connsiteX4" fmla="*/ 832894 w 2639037"/>
              <a:gd name="connsiteY4" fmla="*/ 2221052 h 2544402"/>
              <a:gd name="connsiteX5" fmla="*/ 1806143 w 2639037"/>
              <a:gd name="connsiteY5" fmla="*/ 2221052 h 2544402"/>
              <a:gd name="connsiteX6" fmla="*/ 1760424 w 2639037"/>
              <a:gd name="connsiteY6" fmla="*/ 2266771 h 2544402"/>
              <a:gd name="connsiteX7" fmla="*/ 878614 w 2639037"/>
              <a:gd name="connsiteY7" fmla="*/ 2266771 h 2544402"/>
              <a:gd name="connsiteX8" fmla="*/ 555263 w 2639037"/>
              <a:gd name="connsiteY8" fmla="*/ 1943420 h 2544402"/>
              <a:gd name="connsiteX9" fmla="*/ 2083774 w 2639037"/>
              <a:gd name="connsiteY9" fmla="*/ 1943421 h 2544402"/>
              <a:gd name="connsiteX10" fmla="*/ 2038056 w 2639037"/>
              <a:gd name="connsiteY10" fmla="*/ 1989139 h 2544402"/>
              <a:gd name="connsiteX11" fmla="*/ 600982 w 2639037"/>
              <a:gd name="connsiteY11" fmla="*/ 1989139 h 2544402"/>
              <a:gd name="connsiteX12" fmla="*/ 277631 w 2639037"/>
              <a:gd name="connsiteY12" fmla="*/ 1665789 h 2544402"/>
              <a:gd name="connsiteX13" fmla="*/ 2361406 w 2639037"/>
              <a:gd name="connsiteY13" fmla="*/ 1665789 h 2544402"/>
              <a:gd name="connsiteX14" fmla="*/ 2315687 w 2639037"/>
              <a:gd name="connsiteY14" fmla="*/ 1711508 h 2544402"/>
              <a:gd name="connsiteX15" fmla="*/ 323351 w 2639037"/>
              <a:gd name="connsiteY15" fmla="*/ 1711508 h 2544402"/>
              <a:gd name="connsiteX16" fmla="*/ 0 w 2639037"/>
              <a:gd name="connsiteY16" fmla="*/ 1388157 h 2544402"/>
              <a:gd name="connsiteX17" fmla="*/ 2639037 w 2639037"/>
              <a:gd name="connsiteY17" fmla="*/ 1388158 h 2544402"/>
              <a:gd name="connsiteX18" fmla="*/ 2593318 w 2639037"/>
              <a:gd name="connsiteY18" fmla="*/ 1433877 h 2544402"/>
              <a:gd name="connsiteX19" fmla="*/ 45720 w 2639037"/>
              <a:gd name="connsiteY19" fmla="*/ 1433877 h 2544402"/>
              <a:gd name="connsiteX20" fmla="*/ 1148846 w 2639037"/>
              <a:gd name="connsiteY20" fmla="*/ 45719 h 2544402"/>
              <a:gd name="connsiteX21" fmla="*/ 1194564 w 2639037"/>
              <a:gd name="connsiteY21" fmla="*/ 0 h 2544402"/>
              <a:gd name="connsiteX22" fmla="*/ 1444473 w 2639037"/>
              <a:gd name="connsiteY22" fmla="*/ 0 h 2544402"/>
              <a:gd name="connsiteX23" fmla="*/ 1490192 w 2639037"/>
              <a:gd name="connsiteY23" fmla="*/ 45719 h 2544402"/>
              <a:gd name="connsiteX24" fmla="*/ 871215 w 2639037"/>
              <a:gd name="connsiteY24" fmla="*/ 323350 h 2544402"/>
              <a:gd name="connsiteX25" fmla="*/ 916934 w 2639037"/>
              <a:gd name="connsiteY25" fmla="*/ 277631 h 2544402"/>
              <a:gd name="connsiteX26" fmla="*/ 1722104 w 2639037"/>
              <a:gd name="connsiteY26" fmla="*/ 277631 h 2544402"/>
              <a:gd name="connsiteX27" fmla="*/ 1767823 w 2639037"/>
              <a:gd name="connsiteY27" fmla="*/ 323350 h 2544402"/>
              <a:gd name="connsiteX28" fmla="*/ 593582 w 2639037"/>
              <a:gd name="connsiteY28" fmla="*/ 600982 h 2544402"/>
              <a:gd name="connsiteX29" fmla="*/ 639303 w 2639037"/>
              <a:gd name="connsiteY29" fmla="*/ 555262 h 2544402"/>
              <a:gd name="connsiteX30" fmla="*/ 1999736 w 2639037"/>
              <a:gd name="connsiteY30" fmla="*/ 555263 h 2544402"/>
              <a:gd name="connsiteX31" fmla="*/ 2045455 w 2639037"/>
              <a:gd name="connsiteY31" fmla="*/ 600982 h 2544402"/>
              <a:gd name="connsiteX32" fmla="*/ 315951 w 2639037"/>
              <a:gd name="connsiteY32" fmla="*/ 878614 h 2544402"/>
              <a:gd name="connsiteX33" fmla="*/ 361670 w 2639037"/>
              <a:gd name="connsiteY33" fmla="*/ 832895 h 2544402"/>
              <a:gd name="connsiteX34" fmla="*/ 2277368 w 2639037"/>
              <a:gd name="connsiteY34" fmla="*/ 832895 h 2544402"/>
              <a:gd name="connsiteX35" fmla="*/ 2323087 w 2639037"/>
              <a:gd name="connsiteY35" fmla="*/ 878614 h 2544402"/>
              <a:gd name="connsiteX36" fmla="*/ 38320 w 2639037"/>
              <a:gd name="connsiteY36" fmla="*/ 1156245 h 2544402"/>
              <a:gd name="connsiteX37" fmla="*/ 84039 w 2639037"/>
              <a:gd name="connsiteY37" fmla="*/ 1110526 h 2544402"/>
              <a:gd name="connsiteX38" fmla="*/ 2555000 w 2639037"/>
              <a:gd name="connsiteY38" fmla="*/ 1110527 h 2544402"/>
              <a:gd name="connsiteX39" fmla="*/ 2600718 w 2639037"/>
              <a:gd name="connsiteY39" fmla="*/ 1156245 h 254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39037" h="2544402">
                <a:moveTo>
                  <a:pt x="1110525" y="2498683"/>
                </a:moveTo>
                <a:lnTo>
                  <a:pt x="1528512" y="2498683"/>
                </a:lnTo>
                <a:lnTo>
                  <a:pt x="1482793" y="2544402"/>
                </a:lnTo>
                <a:lnTo>
                  <a:pt x="1156245" y="2544402"/>
                </a:lnTo>
                <a:close/>
                <a:moveTo>
                  <a:pt x="832894" y="2221052"/>
                </a:moveTo>
                <a:lnTo>
                  <a:pt x="1806143" y="2221052"/>
                </a:lnTo>
                <a:lnTo>
                  <a:pt x="1760424" y="2266771"/>
                </a:lnTo>
                <a:lnTo>
                  <a:pt x="878614" y="2266771"/>
                </a:lnTo>
                <a:close/>
                <a:moveTo>
                  <a:pt x="555263" y="1943420"/>
                </a:moveTo>
                <a:lnTo>
                  <a:pt x="2083774" y="1943421"/>
                </a:lnTo>
                <a:lnTo>
                  <a:pt x="2038056" y="1989139"/>
                </a:lnTo>
                <a:lnTo>
                  <a:pt x="600982" y="1989139"/>
                </a:lnTo>
                <a:close/>
                <a:moveTo>
                  <a:pt x="277631" y="1665789"/>
                </a:moveTo>
                <a:lnTo>
                  <a:pt x="2361406" y="1665789"/>
                </a:lnTo>
                <a:lnTo>
                  <a:pt x="2315687" y="1711508"/>
                </a:lnTo>
                <a:lnTo>
                  <a:pt x="323351" y="1711508"/>
                </a:lnTo>
                <a:close/>
                <a:moveTo>
                  <a:pt x="0" y="1388157"/>
                </a:moveTo>
                <a:lnTo>
                  <a:pt x="2639037" y="1388158"/>
                </a:lnTo>
                <a:lnTo>
                  <a:pt x="2593318" y="1433877"/>
                </a:lnTo>
                <a:lnTo>
                  <a:pt x="45720" y="1433877"/>
                </a:lnTo>
                <a:close/>
                <a:moveTo>
                  <a:pt x="1148846" y="45719"/>
                </a:moveTo>
                <a:lnTo>
                  <a:pt x="1194564" y="0"/>
                </a:lnTo>
                <a:lnTo>
                  <a:pt x="1444473" y="0"/>
                </a:lnTo>
                <a:lnTo>
                  <a:pt x="1490192" y="45719"/>
                </a:lnTo>
                <a:close/>
                <a:moveTo>
                  <a:pt x="871215" y="323350"/>
                </a:moveTo>
                <a:lnTo>
                  <a:pt x="916934" y="277631"/>
                </a:lnTo>
                <a:lnTo>
                  <a:pt x="1722104" y="277631"/>
                </a:lnTo>
                <a:lnTo>
                  <a:pt x="1767823" y="323350"/>
                </a:lnTo>
                <a:close/>
                <a:moveTo>
                  <a:pt x="593582" y="600982"/>
                </a:moveTo>
                <a:lnTo>
                  <a:pt x="639303" y="555262"/>
                </a:lnTo>
                <a:lnTo>
                  <a:pt x="1999736" y="555263"/>
                </a:lnTo>
                <a:lnTo>
                  <a:pt x="2045455" y="600982"/>
                </a:lnTo>
                <a:close/>
                <a:moveTo>
                  <a:pt x="315951" y="878614"/>
                </a:moveTo>
                <a:lnTo>
                  <a:pt x="361670" y="832895"/>
                </a:lnTo>
                <a:lnTo>
                  <a:pt x="2277368" y="832895"/>
                </a:lnTo>
                <a:lnTo>
                  <a:pt x="2323087" y="878614"/>
                </a:lnTo>
                <a:close/>
                <a:moveTo>
                  <a:pt x="38320" y="1156245"/>
                </a:moveTo>
                <a:lnTo>
                  <a:pt x="84039" y="1110526"/>
                </a:lnTo>
                <a:lnTo>
                  <a:pt x="2555000" y="1110527"/>
                </a:lnTo>
                <a:lnTo>
                  <a:pt x="2600718" y="1156245"/>
                </a:lnTo>
                <a:close/>
              </a:path>
            </a:pathLst>
          </a:custGeom>
          <a:solidFill>
            <a:srgbClr val="9D0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3967850"/>
            <a:ext cx="3820263" cy="2971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0" y="990006"/>
            <a:ext cx="7678222" cy="26864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128" y="1268447"/>
            <a:ext cx="3781953" cy="253400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168" y="3594955"/>
            <a:ext cx="3989693" cy="8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5689600" y="-6130"/>
            <a:ext cx="650240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800" b="1" dirty="0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Technologie utilisé - </a:t>
            </a:r>
            <a:r>
              <a:rPr lang="fr-FR" sz="2800" b="1" dirty="0" err="1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Chatbot</a:t>
            </a:r>
            <a:endParaRPr lang="fr-FR" sz="2800" b="1" dirty="0">
              <a:solidFill>
                <a:srgbClr val="083D65"/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</p:txBody>
      </p:sp>
      <p:sp>
        <p:nvSpPr>
          <p:cNvPr id="14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16200000" flipH="1">
            <a:off x="10771715" y="-519660"/>
            <a:ext cx="286262" cy="28719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lask-logo - Kickl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57" y="2451947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ébuter avec PyTorch | Le Data Scient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95" y="1945808"/>
            <a:ext cx="2958756" cy="28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 NLTK to normalize a text | Axel-Cleris Gaillo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059" y="2486498"/>
            <a:ext cx="3410586" cy="177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66670" y="4314423"/>
            <a:ext cx="12878873" cy="2790142"/>
          </a:xfrm>
          <a:prstGeom prst="rect">
            <a:avLst/>
          </a:prstGeom>
          <a:solidFill>
            <a:srgbClr val="181E26"/>
          </a:solidFill>
          <a:ln>
            <a:noFill/>
          </a:ln>
          <a:effectLst/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6381750" y="-6130"/>
            <a:ext cx="581025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800" b="1" dirty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Architecture </a:t>
            </a:r>
            <a:r>
              <a:rPr lang="fr-FR" sz="2800" b="1" dirty="0" err="1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Backend</a:t>
            </a:r>
            <a:r>
              <a:rPr lang="fr-FR" sz="2800" b="1" dirty="0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 (SOA)</a:t>
            </a:r>
            <a:endParaRPr lang="fr-FR" sz="2800" b="1" dirty="0">
              <a:solidFill>
                <a:srgbClr val="083D65"/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</p:txBody>
      </p:sp>
      <p:sp>
        <p:nvSpPr>
          <p:cNvPr id="14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16200000" flipH="1">
            <a:off x="10771715" y="-519660"/>
            <a:ext cx="286262" cy="28719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48">
            <a:extLst>
              <a:ext uri="{FF2B5EF4-FFF2-40B4-BE49-F238E27FC236}">
                <a16:creationId xmlns:a16="http://schemas.microsoft.com/office/drawing/2014/main" id="{15087D77-69F4-41C7-BA91-3B5DE616DC7B}"/>
              </a:ext>
            </a:extLst>
          </p:cNvPr>
          <p:cNvSpPr/>
          <p:nvPr/>
        </p:nvSpPr>
        <p:spPr>
          <a:xfrm rot="2700000">
            <a:off x="11648598" y="3846215"/>
            <a:ext cx="1024509" cy="936415"/>
          </a:xfrm>
          <a:custGeom>
            <a:avLst/>
            <a:gdLst>
              <a:gd name="connsiteX0" fmla="*/ 1110525 w 2639037"/>
              <a:gd name="connsiteY0" fmla="*/ 2498683 h 2544402"/>
              <a:gd name="connsiteX1" fmla="*/ 1528512 w 2639037"/>
              <a:gd name="connsiteY1" fmla="*/ 2498683 h 2544402"/>
              <a:gd name="connsiteX2" fmla="*/ 1482793 w 2639037"/>
              <a:gd name="connsiteY2" fmla="*/ 2544402 h 2544402"/>
              <a:gd name="connsiteX3" fmla="*/ 1156245 w 2639037"/>
              <a:gd name="connsiteY3" fmla="*/ 2544402 h 2544402"/>
              <a:gd name="connsiteX4" fmla="*/ 832894 w 2639037"/>
              <a:gd name="connsiteY4" fmla="*/ 2221052 h 2544402"/>
              <a:gd name="connsiteX5" fmla="*/ 1806143 w 2639037"/>
              <a:gd name="connsiteY5" fmla="*/ 2221052 h 2544402"/>
              <a:gd name="connsiteX6" fmla="*/ 1760424 w 2639037"/>
              <a:gd name="connsiteY6" fmla="*/ 2266771 h 2544402"/>
              <a:gd name="connsiteX7" fmla="*/ 878614 w 2639037"/>
              <a:gd name="connsiteY7" fmla="*/ 2266771 h 2544402"/>
              <a:gd name="connsiteX8" fmla="*/ 555263 w 2639037"/>
              <a:gd name="connsiteY8" fmla="*/ 1943420 h 2544402"/>
              <a:gd name="connsiteX9" fmla="*/ 2083774 w 2639037"/>
              <a:gd name="connsiteY9" fmla="*/ 1943421 h 2544402"/>
              <a:gd name="connsiteX10" fmla="*/ 2038056 w 2639037"/>
              <a:gd name="connsiteY10" fmla="*/ 1989139 h 2544402"/>
              <a:gd name="connsiteX11" fmla="*/ 600982 w 2639037"/>
              <a:gd name="connsiteY11" fmla="*/ 1989139 h 2544402"/>
              <a:gd name="connsiteX12" fmla="*/ 277631 w 2639037"/>
              <a:gd name="connsiteY12" fmla="*/ 1665789 h 2544402"/>
              <a:gd name="connsiteX13" fmla="*/ 2361406 w 2639037"/>
              <a:gd name="connsiteY13" fmla="*/ 1665789 h 2544402"/>
              <a:gd name="connsiteX14" fmla="*/ 2315687 w 2639037"/>
              <a:gd name="connsiteY14" fmla="*/ 1711508 h 2544402"/>
              <a:gd name="connsiteX15" fmla="*/ 323351 w 2639037"/>
              <a:gd name="connsiteY15" fmla="*/ 1711508 h 2544402"/>
              <a:gd name="connsiteX16" fmla="*/ 0 w 2639037"/>
              <a:gd name="connsiteY16" fmla="*/ 1388157 h 2544402"/>
              <a:gd name="connsiteX17" fmla="*/ 2639037 w 2639037"/>
              <a:gd name="connsiteY17" fmla="*/ 1388158 h 2544402"/>
              <a:gd name="connsiteX18" fmla="*/ 2593318 w 2639037"/>
              <a:gd name="connsiteY18" fmla="*/ 1433877 h 2544402"/>
              <a:gd name="connsiteX19" fmla="*/ 45720 w 2639037"/>
              <a:gd name="connsiteY19" fmla="*/ 1433877 h 2544402"/>
              <a:gd name="connsiteX20" fmla="*/ 1148846 w 2639037"/>
              <a:gd name="connsiteY20" fmla="*/ 45719 h 2544402"/>
              <a:gd name="connsiteX21" fmla="*/ 1194564 w 2639037"/>
              <a:gd name="connsiteY21" fmla="*/ 0 h 2544402"/>
              <a:gd name="connsiteX22" fmla="*/ 1444473 w 2639037"/>
              <a:gd name="connsiteY22" fmla="*/ 0 h 2544402"/>
              <a:gd name="connsiteX23" fmla="*/ 1490192 w 2639037"/>
              <a:gd name="connsiteY23" fmla="*/ 45719 h 2544402"/>
              <a:gd name="connsiteX24" fmla="*/ 871215 w 2639037"/>
              <a:gd name="connsiteY24" fmla="*/ 323350 h 2544402"/>
              <a:gd name="connsiteX25" fmla="*/ 916934 w 2639037"/>
              <a:gd name="connsiteY25" fmla="*/ 277631 h 2544402"/>
              <a:gd name="connsiteX26" fmla="*/ 1722104 w 2639037"/>
              <a:gd name="connsiteY26" fmla="*/ 277631 h 2544402"/>
              <a:gd name="connsiteX27" fmla="*/ 1767823 w 2639037"/>
              <a:gd name="connsiteY27" fmla="*/ 323350 h 2544402"/>
              <a:gd name="connsiteX28" fmla="*/ 593582 w 2639037"/>
              <a:gd name="connsiteY28" fmla="*/ 600982 h 2544402"/>
              <a:gd name="connsiteX29" fmla="*/ 639303 w 2639037"/>
              <a:gd name="connsiteY29" fmla="*/ 555262 h 2544402"/>
              <a:gd name="connsiteX30" fmla="*/ 1999736 w 2639037"/>
              <a:gd name="connsiteY30" fmla="*/ 555263 h 2544402"/>
              <a:gd name="connsiteX31" fmla="*/ 2045455 w 2639037"/>
              <a:gd name="connsiteY31" fmla="*/ 600982 h 2544402"/>
              <a:gd name="connsiteX32" fmla="*/ 315951 w 2639037"/>
              <a:gd name="connsiteY32" fmla="*/ 878614 h 2544402"/>
              <a:gd name="connsiteX33" fmla="*/ 361670 w 2639037"/>
              <a:gd name="connsiteY33" fmla="*/ 832895 h 2544402"/>
              <a:gd name="connsiteX34" fmla="*/ 2277368 w 2639037"/>
              <a:gd name="connsiteY34" fmla="*/ 832895 h 2544402"/>
              <a:gd name="connsiteX35" fmla="*/ 2323087 w 2639037"/>
              <a:gd name="connsiteY35" fmla="*/ 878614 h 2544402"/>
              <a:gd name="connsiteX36" fmla="*/ 38320 w 2639037"/>
              <a:gd name="connsiteY36" fmla="*/ 1156245 h 2544402"/>
              <a:gd name="connsiteX37" fmla="*/ 84039 w 2639037"/>
              <a:gd name="connsiteY37" fmla="*/ 1110526 h 2544402"/>
              <a:gd name="connsiteX38" fmla="*/ 2555000 w 2639037"/>
              <a:gd name="connsiteY38" fmla="*/ 1110527 h 2544402"/>
              <a:gd name="connsiteX39" fmla="*/ 2600718 w 2639037"/>
              <a:gd name="connsiteY39" fmla="*/ 1156245 h 254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39037" h="2544402">
                <a:moveTo>
                  <a:pt x="1110525" y="2498683"/>
                </a:moveTo>
                <a:lnTo>
                  <a:pt x="1528512" y="2498683"/>
                </a:lnTo>
                <a:lnTo>
                  <a:pt x="1482793" y="2544402"/>
                </a:lnTo>
                <a:lnTo>
                  <a:pt x="1156245" y="2544402"/>
                </a:lnTo>
                <a:close/>
                <a:moveTo>
                  <a:pt x="832894" y="2221052"/>
                </a:moveTo>
                <a:lnTo>
                  <a:pt x="1806143" y="2221052"/>
                </a:lnTo>
                <a:lnTo>
                  <a:pt x="1760424" y="2266771"/>
                </a:lnTo>
                <a:lnTo>
                  <a:pt x="878614" y="2266771"/>
                </a:lnTo>
                <a:close/>
                <a:moveTo>
                  <a:pt x="555263" y="1943420"/>
                </a:moveTo>
                <a:lnTo>
                  <a:pt x="2083774" y="1943421"/>
                </a:lnTo>
                <a:lnTo>
                  <a:pt x="2038056" y="1989139"/>
                </a:lnTo>
                <a:lnTo>
                  <a:pt x="600982" y="1989139"/>
                </a:lnTo>
                <a:close/>
                <a:moveTo>
                  <a:pt x="277631" y="1665789"/>
                </a:moveTo>
                <a:lnTo>
                  <a:pt x="2361406" y="1665789"/>
                </a:lnTo>
                <a:lnTo>
                  <a:pt x="2315687" y="1711508"/>
                </a:lnTo>
                <a:lnTo>
                  <a:pt x="323351" y="1711508"/>
                </a:lnTo>
                <a:close/>
                <a:moveTo>
                  <a:pt x="0" y="1388157"/>
                </a:moveTo>
                <a:lnTo>
                  <a:pt x="2639037" y="1388158"/>
                </a:lnTo>
                <a:lnTo>
                  <a:pt x="2593318" y="1433877"/>
                </a:lnTo>
                <a:lnTo>
                  <a:pt x="45720" y="1433877"/>
                </a:lnTo>
                <a:close/>
                <a:moveTo>
                  <a:pt x="1148846" y="45719"/>
                </a:moveTo>
                <a:lnTo>
                  <a:pt x="1194564" y="0"/>
                </a:lnTo>
                <a:lnTo>
                  <a:pt x="1444473" y="0"/>
                </a:lnTo>
                <a:lnTo>
                  <a:pt x="1490192" y="45719"/>
                </a:lnTo>
                <a:close/>
                <a:moveTo>
                  <a:pt x="871215" y="323350"/>
                </a:moveTo>
                <a:lnTo>
                  <a:pt x="916934" y="277631"/>
                </a:lnTo>
                <a:lnTo>
                  <a:pt x="1722104" y="277631"/>
                </a:lnTo>
                <a:lnTo>
                  <a:pt x="1767823" y="323350"/>
                </a:lnTo>
                <a:close/>
                <a:moveTo>
                  <a:pt x="593582" y="600982"/>
                </a:moveTo>
                <a:lnTo>
                  <a:pt x="639303" y="555262"/>
                </a:lnTo>
                <a:lnTo>
                  <a:pt x="1999736" y="555263"/>
                </a:lnTo>
                <a:lnTo>
                  <a:pt x="2045455" y="600982"/>
                </a:lnTo>
                <a:close/>
                <a:moveTo>
                  <a:pt x="315951" y="878614"/>
                </a:moveTo>
                <a:lnTo>
                  <a:pt x="361670" y="832895"/>
                </a:lnTo>
                <a:lnTo>
                  <a:pt x="2277368" y="832895"/>
                </a:lnTo>
                <a:lnTo>
                  <a:pt x="2323087" y="878614"/>
                </a:lnTo>
                <a:close/>
                <a:moveTo>
                  <a:pt x="38320" y="1156245"/>
                </a:moveTo>
                <a:lnTo>
                  <a:pt x="84039" y="1110526"/>
                </a:lnTo>
                <a:lnTo>
                  <a:pt x="2555000" y="1110527"/>
                </a:lnTo>
                <a:lnTo>
                  <a:pt x="2600718" y="1156245"/>
                </a:lnTo>
                <a:close/>
              </a:path>
            </a:pathLst>
          </a:custGeom>
          <a:solidFill>
            <a:srgbClr val="9D0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8" y="1291810"/>
            <a:ext cx="7197592" cy="3867109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 rot="5400000">
            <a:off x="-97599" y="4226757"/>
            <a:ext cx="1045199" cy="2664000"/>
            <a:chOff x="-434174" y="4355983"/>
            <a:chExt cx="1278638" cy="3248135"/>
          </a:xfrm>
        </p:grpSpPr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EBEEBCA8-DBA7-437E-B29B-6234EFEB1DF5}"/>
                </a:ext>
              </a:extLst>
            </p:cNvPr>
            <p:cNvSpPr/>
            <p:nvPr/>
          </p:nvSpPr>
          <p:spPr>
            <a:xfrm rot="2700000">
              <a:off x="-442880" y="4366837"/>
              <a:ext cx="1292675" cy="1270968"/>
            </a:xfrm>
            <a:custGeom>
              <a:avLst/>
              <a:gdLst>
                <a:gd name="connsiteX0" fmla="*/ 1110525 w 2639037"/>
                <a:gd name="connsiteY0" fmla="*/ 2498683 h 2544402"/>
                <a:gd name="connsiteX1" fmla="*/ 1528512 w 2639037"/>
                <a:gd name="connsiteY1" fmla="*/ 2498683 h 2544402"/>
                <a:gd name="connsiteX2" fmla="*/ 1482793 w 2639037"/>
                <a:gd name="connsiteY2" fmla="*/ 2544402 h 2544402"/>
                <a:gd name="connsiteX3" fmla="*/ 1156245 w 2639037"/>
                <a:gd name="connsiteY3" fmla="*/ 2544402 h 2544402"/>
                <a:gd name="connsiteX4" fmla="*/ 832894 w 2639037"/>
                <a:gd name="connsiteY4" fmla="*/ 2221052 h 2544402"/>
                <a:gd name="connsiteX5" fmla="*/ 1806143 w 2639037"/>
                <a:gd name="connsiteY5" fmla="*/ 2221052 h 2544402"/>
                <a:gd name="connsiteX6" fmla="*/ 1760424 w 2639037"/>
                <a:gd name="connsiteY6" fmla="*/ 2266771 h 2544402"/>
                <a:gd name="connsiteX7" fmla="*/ 878614 w 2639037"/>
                <a:gd name="connsiteY7" fmla="*/ 2266771 h 2544402"/>
                <a:gd name="connsiteX8" fmla="*/ 555263 w 2639037"/>
                <a:gd name="connsiteY8" fmla="*/ 1943420 h 2544402"/>
                <a:gd name="connsiteX9" fmla="*/ 2083774 w 2639037"/>
                <a:gd name="connsiteY9" fmla="*/ 1943421 h 2544402"/>
                <a:gd name="connsiteX10" fmla="*/ 2038056 w 2639037"/>
                <a:gd name="connsiteY10" fmla="*/ 1989139 h 2544402"/>
                <a:gd name="connsiteX11" fmla="*/ 600982 w 2639037"/>
                <a:gd name="connsiteY11" fmla="*/ 1989139 h 2544402"/>
                <a:gd name="connsiteX12" fmla="*/ 277631 w 2639037"/>
                <a:gd name="connsiteY12" fmla="*/ 1665789 h 2544402"/>
                <a:gd name="connsiteX13" fmla="*/ 2361406 w 2639037"/>
                <a:gd name="connsiteY13" fmla="*/ 1665789 h 2544402"/>
                <a:gd name="connsiteX14" fmla="*/ 2315687 w 2639037"/>
                <a:gd name="connsiteY14" fmla="*/ 1711508 h 2544402"/>
                <a:gd name="connsiteX15" fmla="*/ 323351 w 2639037"/>
                <a:gd name="connsiteY15" fmla="*/ 1711508 h 2544402"/>
                <a:gd name="connsiteX16" fmla="*/ 0 w 2639037"/>
                <a:gd name="connsiteY16" fmla="*/ 1388157 h 2544402"/>
                <a:gd name="connsiteX17" fmla="*/ 2639037 w 2639037"/>
                <a:gd name="connsiteY17" fmla="*/ 1388158 h 2544402"/>
                <a:gd name="connsiteX18" fmla="*/ 2593318 w 2639037"/>
                <a:gd name="connsiteY18" fmla="*/ 1433877 h 2544402"/>
                <a:gd name="connsiteX19" fmla="*/ 45720 w 2639037"/>
                <a:gd name="connsiteY19" fmla="*/ 1433877 h 2544402"/>
                <a:gd name="connsiteX20" fmla="*/ 1148846 w 2639037"/>
                <a:gd name="connsiteY20" fmla="*/ 45719 h 2544402"/>
                <a:gd name="connsiteX21" fmla="*/ 1194564 w 2639037"/>
                <a:gd name="connsiteY21" fmla="*/ 0 h 2544402"/>
                <a:gd name="connsiteX22" fmla="*/ 1444473 w 2639037"/>
                <a:gd name="connsiteY22" fmla="*/ 0 h 2544402"/>
                <a:gd name="connsiteX23" fmla="*/ 1490192 w 2639037"/>
                <a:gd name="connsiteY23" fmla="*/ 45719 h 2544402"/>
                <a:gd name="connsiteX24" fmla="*/ 871215 w 2639037"/>
                <a:gd name="connsiteY24" fmla="*/ 323350 h 2544402"/>
                <a:gd name="connsiteX25" fmla="*/ 916934 w 2639037"/>
                <a:gd name="connsiteY25" fmla="*/ 277631 h 2544402"/>
                <a:gd name="connsiteX26" fmla="*/ 1722104 w 2639037"/>
                <a:gd name="connsiteY26" fmla="*/ 277631 h 2544402"/>
                <a:gd name="connsiteX27" fmla="*/ 1767823 w 2639037"/>
                <a:gd name="connsiteY27" fmla="*/ 323350 h 2544402"/>
                <a:gd name="connsiteX28" fmla="*/ 593582 w 2639037"/>
                <a:gd name="connsiteY28" fmla="*/ 600982 h 2544402"/>
                <a:gd name="connsiteX29" fmla="*/ 639303 w 2639037"/>
                <a:gd name="connsiteY29" fmla="*/ 555262 h 2544402"/>
                <a:gd name="connsiteX30" fmla="*/ 1999736 w 2639037"/>
                <a:gd name="connsiteY30" fmla="*/ 555263 h 2544402"/>
                <a:gd name="connsiteX31" fmla="*/ 2045455 w 2639037"/>
                <a:gd name="connsiteY31" fmla="*/ 600982 h 2544402"/>
                <a:gd name="connsiteX32" fmla="*/ 315951 w 2639037"/>
                <a:gd name="connsiteY32" fmla="*/ 878614 h 2544402"/>
                <a:gd name="connsiteX33" fmla="*/ 361670 w 2639037"/>
                <a:gd name="connsiteY33" fmla="*/ 832895 h 2544402"/>
                <a:gd name="connsiteX34" fmla="*/ 2277368 w 2639037"/>
                <a:gd name="connsiteY34" fmla="*/ 832895 h 2544402"/>
                <a:gd name="connsiteX35" fmla="*/ 2323087 w 2639037"/>
                <a:gd name="connsiteY35" fmla="*/ 878614 h 2544402"/>
                <a:gd name="connsiteX36" fmla="*/ 38320 w 2639037"/>
                <a:gd name="connsiteY36" fmla="*/ 1156245 h 2544402"/>
                <a:gd name="connsiteX37" fmla="*/ 84039 w 2639037"/>
                <a:gd name="connsiteY37" fmla="*/ 1110526 h 2544402"/>
                <a:gd name="connsiteX38" fmla="*/ 2555000 w 2639037"/>
                <a:gd name="connsiteY38" fmla="*/ 1110527 h 2544402"/>
                <a:gd name="connsiteX39" fmla="*/ 2600718 w 2639037"/>
                <a:gd name="connsiteY39" fmla="*/ 1156245 h 25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39037" h="2544402">
                  <a:moveTo>
                    <a:pt x="1110525" y="2498683"/>
                  </a:moveTo>
                  <a:lnTo>
                    <a:pt x="1528512" y="2498683"/>
                  </a:lnTo>
                  <a:lnTo>
                    <a:pt x="1482793" y="2544402"/>
                  </a:lnTo>
                  <a:lnTo>
                    <a:pt x="1156245" y="2544402"/>
                  </a:lnTo>
                  <a:close/>
                  <a:moveTo>
                    <a:pt x="832894" y="2221052"/>
                  </a:moveTo>
                  <a:lnTo>
                    <a:pt x="1806143" y="2221052"/>
                  </a:lnTo>
                  <a:lnTo>
                    <a:pt x="1760424" y="2266771"/>
                  </a:lnTo>
                  <a:lnTo>
                    <a:pt x="878614" y="2266771"/>
                  </a:lnTo>
                  <a:close/>
                  <a:moveTo>
                    <a:pt x="555263" y="1943420"/>
                  </a:moveTo>
                  <a:lnTo>
                    <a:pt x="2083774" y="1943421"/>
                  </a:lnTo>
                  <a:lnTo>
                    <a:pt x="2038056" y="1989139"/>
                  </a:lnTo>
                  <a:lnTo>
                    <a:pt x="600982" y="1989139"/>
                  </a:lnTo>
                  <a:close/>
                  <a:moveTo>
                    <a:pt x="277631" y="1665789"/>
                  </a:moveTo>
                  <a:lnTo>
                    <a:pt x="2361406" y="1665789"/>
                  </a:lnTo>
                  <a:lnTo>
                    <a:pt x="2315687" y="1711508"/>
                  </a:lnTo>
                  <a:lnTo>
                    <a:pt x="323351" y="1711508"/>
                  </a:lnTo>
                  <a:close/>
                  <a:moveTo>
                    <a:pt x="0" y="1388157"/>
                  </a:moveTo>
                  <a:lnTo>
                    <a:pt x="2639037" y="1388158"/>
                  </a:lnTo>
                  <a:lnTo>
                    <a:pt x="2593318" y="1433877"/>
                  </a:lnTo>
                  <a:lnTo>
                    <a:pt x="45720" y="1433877"/>
                  </a:lnTo>
                  <a:close/>
                  <a:moveTo>
                    <a:pt x="1148846" y="45719"/>
                  </a:moveTo>
                  <a:lnTo>
                    <a:pt x="1194564" y="0"/>
                  </a:lnTo>
                  <a:lnTo>
                    <a:pt x="1444473" y="0"/>
                  </a:lnTo>
                  <a:lnTo>
                    <a:pt x="1490192" y="45719"/>
                  </a:lnTo>
                  <a:close/>
                  <a:moveTo>
                    <a:pt x="871215" y="323350"/>
                  </a:moveTo>
                  <a:lnTo>
                    <a:pt x="916934" y="277631"/>
                  </a:lnTo>
                  <a:lnTo>
                    <a:pt x="1722104" y="277631"/>
                  </a:lnTo>
                  <a:lnTo>
                    <a:pt x="1767823" y="323350"/>
                  </a:lnTo>
                  <a:close/>
                  <a:moveTo>
                    <a:pt x="593582" y="600982"/>
                  </a:moveTo>
                  <a:lnTo>
                    <a:pt x="639303" y="555262"/>
                  </a:lnTo>
                  <a:lnTo>
                    <a:pt x="1999736" y="555263"/>
                  </a:lnTo>
                  <a:lnTo>
                    <a:pt x="2045455" y="600982"/>
                  </a:lnTo>
                  <a:close/>
                  <a:moveTo>
                    <a:pt x="315951" y="878614"/>
                  </a:moveTo>
                  <a:lnTo>
                    <a:pt x="361670" y="832895"/>
                  </a:lnTo>
                  <a:lnTo>
                    <a:pt x="2277368" y="832895"/>
                  </a:lnTo>
                  <a:lnTo>
                    <a:pt x="2323087" y="878614"/>
                  </a:lnTo>
                  <a:close/>
                  <a:moveTo>
                    <a:pt x="38320" y="1156245"/>
                  </a:moveTo>
                  <a:lnTo>
                    <a:pt x="84039" y="1110526"/>
                  </a:lnTo>
                  <a:lnTo>
                    <a:pt x="2555000" y="1110527"/>
                  </a:lnTo>
                  <a:lnTo>
                    <a:pt x="2600718" y="1156245"/>
                  </a:lnTo>
                  <a:close/>
                </a:path>
              </a:pathLst>
            </a:custGeom>
            <a:solidFill>
              <a:srgbClr val="FD0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EBEEBCA8-DBA7-437E-B29B-6234EFEB1DF5}"/>
                </a:ext>
              </a:extLst>
            </p:cNvPr>
            <p:cNvSpPr/>
            <p:nvPr/>
          </p:nvSpPr>
          <p:spPr>
            <a:xfrm rot="2700000">
              <a:off x="-437358" y="5349029"/>
              <a:ext cx="1292675" cy="1270968"/>
            </a:xfrm>
            <a:custGeom>
              <a:avLst/>
              <a:gdLst>
                <a:gd name="connsiteX0" fmla="*/ 1110525 w 2639037"/>
                <a:gd name="connsiteY0" fmla="*/ 2498683 h 2544402"/>
                <a:gd name="connsiteX1" fmla="*/ 1528512 w 2639037"/>
                <a:gd name="connsiteY1" fmla="*/ 2498683 h 2544402"/>
                <a:gd name="connsiteX2" fmla="*/ 1482793 w 2639037"/>
                <a:gd name="connsiteY2" fmla="*/ 2544402 h 2544402"/>
                <a:gd name="connsiteX3" fmla="*/ 1156245 w 2639037"/>
                <a:gd name="connsiteY3" fmla="*/ 2544402 h 2544402"/>
                <a:gd name="connsiteX4" fmla="*/ 832894 w 2639037"/>
                <a:gd name="connsiteY4" fmla="*/ 2221052 h 2544402"/>
                <a:gd name="connsiteX5" fmla="*/ 1806143 w 2639037"/>
                <a:gd name="connsiteY5" fmla="*/ 2221052 h 2544402"/>
                <a:gd name="connsiteX6" fmla="*/ 1760424 w 2639037"/>
                <a:gd name="connsiteY6" fmla="*/ 2266771 h 2544402"/>
                <a:gd name="connsiteX7" fmla="*/ 878614 w 2639037"/>
                <a:gd name="connsiteY7" fmla="*/ 2266771 h 2544402"/>
                <a:gd name="connsiteX8" fmla="*/ 555263 w 2639037"/>
                <a:gd name="connsiteY8" fmla="*/ 1943420 h 2544402"/>
                <a:gd name="connsiteX9" fmla="*/ 2083774 w 2639037"/>
                <a:gd name="connsiteY9" fmla="*/ 1943421 h 2544402"/>
                <a:gd name="connsiteX10" fmla="*/ 2038056 w 2639037"/>
                <a:gd name="connsiteY10" fmla="*/ 1989139 h 2544402"/>
                <a:gd name="connsiteX11" fmla="*/ 600982 w 2639037"/>
                <a:gd name="connsiteY11" fmla="*/ 1989139 h 2544402"/>
                <a:gd name="connsiteX12" fmla="*/ 277631 w 2639037"/>
                <a:gd name="connsiteY12" fmla="*/ 1665789 h 2544402"/>
                <a:gd name="connsiteX13" fmla="*/ 2361406 w 2639037"/>
                <a:gd name="connsiteY13" fmla="*/ 1665789 h 2544402"/>
                <a:gd name="connsiteX14" fmla="*/ 2315687 w 2639037"/>
                <a:gd name="connsiteY14" fmla="*/ 1711508 h 2544402"/>
                <a:gd name="connsiteX15" fmla="*/ 323351 w 2639037"/>
                <a:gd name="connsiteY15" fmla="*/ 1711508 h 2544402"/>
                <a:gd name="connsiteX16" fmla="*/ 0 w 2639037"/>
                <a:gd name="connsiteY16" fmla="*/ 1388157 h 2544402"/>
                <a:gd name="connsiteX17" fmla="*/ 2639037 w 2639037"/>
                <a:gd name="connsiteY17" fmla="*/ 1388158 h 2544402"/>
                <a:gd name="connsiteX18" fmla="*/ 2593318 w 2639037"/>
                <a:gd name="connsiteY18" fmla="*/ 1433877 h 2544402"/>
                <a:gd name="connsiteX19" fmla="*/ 45720 w 2639037"/>
                <a:gd name="connsiteY19" fmla="*/ 1433877 h 2544402"/>
                <a:gd name="connsiteX20" fmla="*/ 1148846 w 2639037"/>
                <a:gd name="connsiteY20" fmla="*/ 45719 h 2544402"/>
                <a:gd name="connsiteX21" fmla="*/ 1194564 w 2639037"/>
                <a:gd name="connsiteY21" fmla="*/ 0 h 2544402"/>
                <a:gd name="connsiteX22" fmla="*/ 1444473 w 2639037"/>
                <a:gd name="connsiteY22" fmla="*/ 0 h 2544402"/>
                <a:gd name="connsiteX23" fmla="*/ 1490192 w 2639037"/>
                <a:gd name="connsiteY23" fmla="*/ 45719 h 2544402"/>
                <a:gd name="connsiteX24" fmla="*/ 871215 w 2639037"/>
                <a:gd name="connsiteY24" fmla="*/ 323350 h 2544402"/>
                <a:gd name="connsiteX25" fmla="*/ 916934 w 2639037"/>
                <a:gd name="connsiteY25" fmla="*/ 277631 h 2544402"/>
                <a:gd name="connsiteX26" fmla="*/ 1722104 w 2639037"/>
                <a:gd name="connsiteY26" fmla="*/ 277631 h 2544402"/>
                <a:gd name="connsiteX27" fmla="*/ 1767823 w 2639037"/>
                <a:gd name="connsiteY27" fmla="*/ 323350 h 2544402"/>
                <a:gd name="connsiteX28" fmla="*/ 593582 w 2639037"/>
                <a:gd name="connsiteY28" fmla="*/ 600982 h 2544402"/>
                <a:gd name="connsiteX29" fmla="*/ 639303 w 2639037"/>
                <a:gd name="connsiteY29" fmla="*/ 555262 h 2544402"/>
                <a:gd name="connsiteX30" fmla="*/ 1999736 w 2639037"/>
                <a:gd name="connsiteY30" fmla="*/ 555263 h 2544402"/>
                <a:gd name="connsiteX31" fmla="*/ 2045455 w 2639037"/>
                <a:gd name="connsiteY31" fmla="*/ 600982 h 2544402"/>
                <a:gd name="connsiteX32" fmla="*/ 315951 w 2639037"/>
                <a:gd name="connsiteY32" fmla="*/ 878614 h 2544402"/>
                <a:gd name="connsiteX33" fmla="*/ 361670 w 2639037"/>
                <a:gd name="connsiteY33" fmla="*/ 832895 h 2544402"/>
                <a:gd name="connsiteX34" fmla="*/ 2277368 w 2639037"/>
                <a:gd name="connsiteY34" fmla="*/ 832895 h 2544402"/>
                <a:gd name="connsiteX35" fmla="*/ 2323087 w 2639037"/>
                <a:gd name="connsiteY35" fmla="*/ 878614 h 2544402"/>
                <a:gd name="connsiteX36" fmla="*/ 38320 w 2639037"/>
                <a:gd name="connsiteY36" fmla="*/ 1156245 h 2544402"/>
                <a:gd name="connsiteX37" fmla="*/ 84039 w 2639037"/>
                <a:gd name="connsiteY37" fmla="*/ 1110526 h 2544402"/>
                <a:gd name="connsiteX38" fmla="*/ 2555000 w 2639037"/>
                <a:gd name="connsiteY38" fmla="*/ 1110527 h 2544402"/>
                <a:gd name="connsiteX39" fmla="*/ 2600718 w 2639037"/>
                <a:gd name="connsiteY39" fmla="*/ 1156245 h 25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39037" h="2544402">
                  <a:moveTo>
                    <a:pt x="1110525" y="2498683"/>
                  </a:moveTo>
                  <a:lnTo>
                    <a:pt x="1528512" y="2498683"/>
                  </a:lnTo>
                  <a:lnTo>
                    <a:pt x="1482793" y="2544402"/>
                  </a:lnTo>
                  <a:lnTo>
                    <a:pt x="1156245" y="2544402"/>
                  </a:lnTo>
                  <a:close/>
                  <a:moveTo>
                    <a:pt x="832894" y="2221052"/>
                  </a:moveTo>
                  <a:lnTo>
                    <a:pt x="1806143" y="2221052"/>
                  </a:lnTo>
                  <a:lnTo>
                    <a:pt x="1760424" y="2266771"/>
                  </a:lnTo>
                  <a:lnTo>
                    <a:pt x="878614" y="2266771"/>
                  </a:lnTo>
                  <a:close/>
                  <a:moveTo>
                    <a:pt x="555263" y="1943420"/>
                  </a:moveTo>
                  <a:lnTo>
                    <a:pt x="2083774" y="1943421"/>
                  </a:lnTo>
                  <a:lnTo>
                    <a:pt x="2038056" y="1989139"/>
                  </a:lnTo>
                  <a:lnTo>
                    <a:pt x="600982" y="1989139"/>
                  </a:lnTo>
                  <a:close/>
                  <a:moveTo>
                    <a:pt x="277631" y="1665789"/>
                  </a:moveTo>
                  <a:lnTo>
                    <a:pt x="2361406" y="1665789"/>
                  </a:lnTo>
                  <a:lnTo>
                    <a:pt x="2315687" y="1711508"/>
                  </a:lnTo>
                  <a:lnTo>
                    <a:pt x="323351" y="1711508"/>
                  </a:lnTo>
                  <a:close/>
                  <a:moveTo>
                    <a:pt x="0" y="1388157"/>
                  </a:moveTo>
                  <a:lnTo>
                    <a:pt x="2639037" y="1388158"/>
                  </a:lnTo>
                  <a:lnTo>
                    <a:pt x="2593318" y="1433877"/>
                  </a:lnTo>
                  <a:lnTo>
                    <a:pt x="45720" y="1433877"/>
                  </a:lnTo>
                  <a:close/>
                  <a:moveTo>
                    <a:pt x="1148846" y="45719"/>
                  </a:moveTo>
                  <a:lnTo>
                    <a:pt x="1194564" y="0"/>
                  </a:lnTo>
                  <a:lnTo>
                    <a:pt x="1444473" y="0"/>
                  </a:lnTo>
                  <a:lnTo>
                    <a:pt x="1490192" y="45719"/>
                  </a:lnTo>
                  <a:close/>
                  <a:moveTo>
                    <a:pt x="871215" y="323350"/>
                  </a:moveTo>
                  <a:lnTo>
                    <a:pt x="916934" y="277631"/>
                  </a:lnTo>
                  <a:lnTo>
                    <a:pt x="1722104" y="277631"/>
                  </a:lnTo>
                  <a:lnTo>
                    <a:pt x="1767823" y="323350"/>
                  </a:lnTo>
                  <a:close/>
                  <a:moveTo>
                    <a:pt x="593582" y="600982"/>
                  </a:moveTo>
                  <a:lnTo>
                    <a:pt x="639303" y="555262"/>
                  </a:lnTo>
                  <a:lnTo>
                    <a:pt x="1999736" y="555263"/>
                  </a:lnTo>
                  <a:lnTo>
                    <a:pt x="2045455" y="600982"/>
                  </a:lnTo>
                  <a:close/>
                  <a:moveTo>
                    <a:pt x="315951" y="878614"/>
                  </a:moveTo>
                  <a:lnTo>
                    <a:pt x="361670" y="832895"/>
                  </a:lnTo>
                  <a:lnTo>
                    <a:pt x="2277368" y="832895"/>
                  </a:lnTo>
                  <a:lnTo>
                    <a:pt x="2323087" y="878614"/>
                  </a:lnTo>
                  <a:close/>
                  <a:moveTo>
                    <a:pt x="38320" y="1156245"/>
                  </a:moveTo>
                  <a:lnTo>
                    <a:pt x="84039" y="1110526"/>
                  </a:lnTo>
                  <a:lnTo>
                    <a:pt x="2555000" y="1110527"/>
                  </a:lnTo>
                  <a:lnTo>
                    <a:pt x="2600718" y="1156245"/>
                  </a:lnTo>
                  <a:close/>
                </a:path>
              </a:pathLst>
            </a:custGeom>
            <a:solidFill>
              <a:srgbClr val="FD0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EBEEBCA8-DBA7-437E-B29B-6234EFEB1DF5}"/>
                </a:ext>
              </a:extLst>
            </p:cNvPr>
            <p:cNvSpPr/>
            <p:nvPr/>
          </p:nvSpPr>
          <p:spPr>
            <a:xfrm rot="2700000">
              <a:off x="-445028" y="6322297"/>
              <a:ext cx="1292675" cy="1270968"/>
            </a:xfrm>
            <a:custGeom>
              <a:avLst/>
              <a:gdLst>
                <a:gd name="connsiteX0" fmla="*/ 1110525 w 2639037"/>
                <a:gd name="connsiteY0" fmla="*/ 2498683 h 2544402"/>
                <a:gd name="connsiteX1" fmla="*/ 1528512 w 2639037"/>
                <a:gd name="connsiteY1" fmla="*/ 2498683 h 2544402"/>
                <a:gd name="connsiteX2" fmla="*/ 1482793 w 2639037"/>
                <a:gd name="connsiteY2" fmla="*/ 2544402 h 2544402"/>
                <a:gd name="connsiteX3" fmla="*/ 1156245 w 2639037"/>
                <a:gd name="connsiteY3" fmla="*/ 2544402 h 2544402"/>
                <a:gd name="connsiteX4" fmla="*/ 832894 w 2639037"/>
                <a:gd name="connsiteY4" fmla="*/ 2221052 h 2544402"/>
                <a:gd name="connsiteX5" fmla="*/ 1806143 w 2639037"/>
                <a:gd name="connsiteY5" fmla="*/ 2221052 h 2544402"/>
                <a:gd name="connsiteX6" fmla="*/ 1760424 w 2639037"/>
                <a:gd name="connsiteY6" fmla="*/ 2266771 h 2544402"/>
                <a:gd name="connsiteX7" fmla="*/ 878614 w 2639037"/>
                <a:gd name="connsiteY7" fmla="*/ 2266771 h 2544402"/>
                <a:gd name="connsiteX8" fmla="*/ 555263 w 2639037"/>
                <a:gd name="connsiteY8" fmla="*/ 1943420 h 2544402"/>
                <a:gd name="connsiteX9" fmla="*/ 2083774 w 2639037"/>
                <a:gd name="connsiteY9" fmla="*/ 1943421 h 2544402"/>
                <a:gd name="connsiteX10" fmla="*/ 2038056 w 2639037"/>
                <a:gd name="connsiteY10" fmla="*/ 1989139 h 2544402"/>
                <a:gd name="connsiteX11" fmla="*/ 600982 w 2639037"/>
                <a:gd name="connsiteY11" fmla="*/ 1989139 h 2544402"/>
                <a:gd name="connsiteX12" fmla="*/ 277631 w 2639037"/>
                <a:gd name="connsiteY12" fmla="*/ 1665789 h 2544402"/>
                <a:gd name="connsiteX13" fmla="*/ 2361406 w 2639037"/>
                <a:gd name="connsiteY13" fmla="*/ 1665789 h 2544402"/>
                <a:gd name="connsiteX14" fmla="*/ 2315687 w 2639037"/>
                <a:gd name="connsiteY14" fmla="*/ 1711508 h 2544402"/>
                <a:gd name="connsiteX15" fmla="*/ 323351 w 2639037"/>
                <a:gd name="connsiteY15" fmla="*/ 1711508 h 2544402"/>
                <a:gd name="connsiteX16" fmla="*/ 0 w 2639037"/>
                <a:gd name="connsiteY16" fmla="*/ 1388157 h 2544402"/>
                <a:gd name="connsiteX17" fmla="*/ 2639037 w 2639037"/>
                <a:gd name="connsiteY17" fmla="*/ 1388158 h 2544402"/>
                <a:gd name="connsiteX18" fmla="*/ 2593318 w 2639037"/>
                <a:gd name="connsiteY18" fmla="*/ 1433877 h 2544402"/>
                <a:gd name="connsiteX19" fmla="*/ 45720 w 2639037"/>
                <a:gd name="connsiteY19" fmla="*/ 1433877 h 2544402"/>
                <a:gd name="connsiteX20" fmla="*/ 1148846 w 2639037"/>
                <a:gd name="connsiteY20" fmla="*/ 45719 h 2544402"/>
                <a:gd name="connsiteX21" fmla="*/ 1194564 w 2639037"/>
                <a:gd name="connsiteY21" fmla="*/ 0 h 2544402"/>
                <a:gd name="connsiteX22" fmla="*/ 1444473 w 2639037"/>
                <a:gd name="connsiteY22" fmla="*/ 0 h 2544402"/>
                <a:gd name="connsiteX23" fmla="*/ 1490192 w 2639037"/>
                <a:gd name="connsiteY23" fmla="*/ 45719 h 2544402"/>
                <a:gd name="connsiteX24" fmla="*/ 871215 w 2639037"/>
                <a:gd name="connsiteY24" fmla="*/ 323350 h 2544402"/>
                <a:gd name="connsiteX25" fmla="*/ 916934 w 2639037"/>
                <a:gd name="connsiteY25" fmla="*/ 277631 h 2544402"/>
                <a:gd name="connsiteX26" fmla="*/ 1722104 w 2639037"/>
                <a:gd name="connsiteY26" fmla="*/ 277631 h 2544402"/>
                <a:gd name="connsiteX27" fmla="*/ 1767823 w 2639037"/>
                <a:gd name="connsiteY27" fmla="*/ 323350 h 2544402"/>
                <a:gd name="connsiteX28" fmla="*/ 593582 w 2639037"/>
                <a:gd name="connsiteY28" fmla="*/ 600982 h 2544402"/>
                <a:gd name="connsiteX29" fmla="*/ 639303 w 2639037"/>
                <a:gd name="connsiteY29" fmla="*/ 555262 h 2544402"/>
                <a:gd name="connsiteX30" fmla="*/ 1999736 w 2639037"/>
                <a:gd name="connsiteY30" fmla="*/ 555263 h 2544402"/>
                <a:gd name="connsiteX31" fmla="*/ 2045455 w 2639037"/>
                <a:gd name="connsiteY31" fmla="*/ 600982 h 2544402"/>
                <a:gd name="connsiteX32" fmla="*/ 315951 w 2639037"/>
                <a:gd name="connsiteY32" fmla="*/ 878614 h 2544402"/>
                <a:gd name="connsiteX33" fmla="*/ 361670 w 2639037"/>
                <a:gd name="connsiteY33" fmla="*/ 832895 h 2544402"/>
                <a:gd name="connsiteX34" fmla="*/ 2277368 w 2639037"/>
                <a:gd name="connsiteY34" fmla="*/ 832895 h 2544402"/>
                <a:gd name="connsiteX35" fmla="*/ 2323087 w 2639037"/>
                <a:gd name="connsiteY35" fmla="*/ 878614 h 2544402"/>
                <a:gd name="connsiteX36" fmla="*/ 38320 w 2639037"/>
                <a:gd name="connsiteY36" fmla="*/ 1156245 h 2544402"/>
                <a:gd name="connsiteX37" fmla="*/ 84039 w 2639037"/>
                <a:gd name="connsiteY37" fmla="*/ 1110526 h 2544402"/>
                <a:gd name="connsiteX38" fmla="*/ 2555000 w 2639037"/>
                <a:gd name="connsiteY38" fmla="*/ 1110527 h 2544402"/>
                <a:gd name="connsiteX39" fmla="*/ 2600718 w 2639037"/>
                <a:gd name="connsiteY39" fmla="*/ 1156245 h 254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39037" h="2544402">
                  <a:moveTo>
                    <a:pt x="1110525" y="2498683"/>
                  </a:moveTo>
                  <a:lnTo>
                    <a:pt x="1528512" y="2498683"/>
                  </a:lnTo>
                  <a:lnTo>
                    <a:pt x="1482793" y="2544402"/>
                  </a:lnTo>
                  <a:lnTo>
                    <a:pt x="1156245" y="2544402"/>
                  </a:lnTo>
                  <a:close/>
                  <a:moveTo>
                    <a:pt x="832894" y="2221052"/>
                  </a:moveTo>
                  <a:lnTo>
                    <a:pt x="1806143" y="2221052"/>
                  </a:lnTo>
                  <a:lnTo>
                    <a:pt x="1760424" y="2266771"/>
                  </a:lnTo>
                  <a:lnTo>
                    <a:pt x="878614" y="2266771"/>
                  </a:lnTo>
                  <a:close/>
                  <a:moveTo>
                    <a:pt x="555263" y="1943420"/>
                  </a:moveTo>
                  <a:lnTo>
                    <a:pt x="2083774" y="1943421"/>
                  </a:lnTo>
                  <a:lnTo>
                    <a:pt x="2038056" y="1989139"/>
                  </a:lnTo>
                  <a:lnTo>
                    <a:pt x="600982" y="1989139"/>
                  </a:lnTo>
                  <a:close/>
                  <a:moveTo>
                    <a:pt x="277631" y="1665789"/>
                  </a:moveTo>
                  <a:lnTo>
                    <a:pt x="2361406" y="1665789"/>
                  </a:lnTo>
                  <a:lnTo>
                    <a:pt x="2315687" y="1711508"/>
                  </a:lnTo>
                  <a:lnTo>
                    <a:pt x="323351" y="1711508"/>
                  </a:lnTo>
                  <a:close/>
                  <a:moveTo>
                    <a:pt x="0" y="1388157"/>
                  </a:moveTo>
                  <a:lnTo>
                    <a:pt x="2639037" y="1388158"/>
                  </a:lnTo>
                  <a:lnTo>
                    <a:pt x="2593318" y="1433877"/>
                  </a:lnTo>
                  <a:lnTo>
                    <a:pt x="45720" y="1433877"/>
                  </a:lnTo>
                  <a:close/>
                  <a:moveTo>
                    <a:pt x="1148846" y="45719"/>
                  </a:moveTo>
                  <a:lnTo>
                    <a:pt x="1194564" y="0"/>
                  </a:lnTo>
                  <a:lnTo>
                    <a:pt x="1444473" y="0"/>
                  </a:lnTo>
                  <a:lnTo>
                    <a:pt x="1490192" y="45719"/>
                  </a:lnTo>
                  <a:close/>
                  <a:moveTo>
                    <a:pt x="871215" y="323350"/>
                  </a:moveTo>
                  <a:lnTo>
                    <a:pt x="916934" y="277631"/>
                  </a:lnTo>
                  <a:lnTo>
                    <a:pt x="1722104" y="277631"/>
                  </a:lnTo>
                  <a:lnTo>
                    <a:pt x="1767823" y="323350"/>
                  </a:lnTo>
                  <a:close/>
                  <a:moveTo>
                    <a:pt x="593582" y="600982"/>
                  </a:moveTo>
                  <a:lnTo>
                    <a:pt x="639303" y="555262"/>
                  </a:lnTo>
                  <a:lnTo>
                    <a:pt x="1999736" y="555263"/>
                  </a:lnTo>
                  <a:lnTo>
                    <a:pt x="2045455" y="600982"/>
                  </a:lnTo>
                  <a:close/>
                  <a:moveTo>
                    <a:pt x="315951" y="878614"/>
                  </a:moveTo>
                  <a:lnTo>
                    <a:pt x="361670" y="832895"/>
                  </a:lnTo>
                  <a:lnTo>
                    <a:pt x="2277368" y="832895"/>
                  </a:lnTo>
                  <a:lnTo>
                    <a:pt x="2323087" y="878614"/>
                  </a:lnTo>
                  <a:close/>
                  <a:moveTo>
                    <a:pt x="38320" y="1156245"/>
                  </a:moveTo>
                  <a:lnTo>
                    <a:pt x="84039" y="1110526"/>
                  </a:lnTo>
                  <a:lnTo>
                    <a:pt x="2555000" y="1110527"/>
                  </a:lnTo>
                  <a:lnTo>
                    <a:pt x="2600718" y="1156245"/>
                  </a:lnTo>
                  <a:close/>
                </a:path>
              </a:pathLst>
            </a:custGeom>
            <a:solidFill>
              <a:srgbClr val="FD03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334" y="4420173"/>
            <a:ext cx="4245390" cy="2561666"/>
          </a:xfrm>
          <a:prstGeom prst="rect">
            <a:avLst/>
          </a:prstGeom>
        </p:spPr>
      </p:pic>
      <p:pic>
        <p:nvPicPr>
          <p:cNvPr id="4100" name="Picture 4" descr="Web app with django and materialize – Stashab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469" y="1114551"/>
            <a:ext cx="3139608" cy="313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9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8401050" y="-6130"/>
            <a:ext cx="3790950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800" b="1" dirty="0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Base de données</a:t>
            </a:r>
            <a:endParaRPr lang="fr-FR" sz="2800" b="1" dirty="0">
              <a:solidFill>
                <a:srgbClr val="083D65"/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</p:txBody>
      </p:sp>
      <p:sp>
        <p:nvSpPr>
          <p:cNvPr id="14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16200000" flipH="1">
            <a:off x="10771715" y="-519660"/>
            <a:ext cx="286262" cy="28719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31" y="773203"/>
            <a:ext cx="5045269" cy="535205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73" y="1688115"/>
            <a:ext cx="3330880" cy="40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4807755" y="-6130"/>
            <a:ext cx="7384245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accent1"/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fr-FR" sz="2800" b="1" dirty="0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Technologie utilisé – </a:t>
            </a:r>
            <a:r>
              <a:rPr lang="fr-FR" sz="2800" b="1" dirty="0" err="1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Backend</a:t>
            </a:r>
            <a:r>
              <a:rPr lang="fr-FR" sz="2800" b="1" dirty="0" smtClean="0">
                <a:solidFill>
                  <a:srgbClr val="083D65"/>
                </a:solidFill>
                <a:latin typeface="Segoe UI" panose="020B0502040204020203" pitchFamily="34" charset="0"/>
                <a:ea typeface="Arial Unicode MS"/>
                <a:cs typeface="Segoe UI" panose="020B0502040204020203" pitchFamily="34" charset="0"/>
              </a:rPr>
              <a:t> + Front-end</a:t>
            </a:r>
            <a:endParaRPr lang="fr-FR" sz="2800" b="1" dirty="0">
              <a:solidFill>
                <a:srgbClr val="083D65"/>
              </a:solidFill>
              <a:latin typeface="Segoe UI" panose="020B0502040204020203" pitchFamily="34" charset="0"/>
              <a:ea typeface="Arial Unicode MS"/>
              <a:cs typeface="Segoe UI" panose="020B0502040204020203" pitchFamily="34" charset="0"/>
            </a:endParaRPr>
          </a:p>
        </p:txBody>
      </p:sp>
      <p:sp>
        <p:nvSpPr>
          <p:cNvPr id="14" name="Rectangle: Top Corners Rounded 65">
            <a:extLst>
              <a:ext uri="{FF2B5EF4-FFF2-40B4-BE49-F238E27FC236}">
                <a16:creationId xmlns:a16="http://schemas.microsoft.com/office/drawing/2014/main" id="{937A599E-1C3F-49D9-8D7B-8EAE63CCB712}"/>
              </a:ext>
            </a:extLst>
          </p:cNvPr>
          <p:cNvSpPr/>
          <p:nvPr/>
        </p:nvSpPr>
        <p:spPr>
          <a:xfrm rot="16200000" flipH="1">
            <a:off x="10771715" y="-519660"/>
            <a:ext cx="286262" cy="287198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83D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Présentation de djan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60" y="2447380"/>
            <a:ext cx="3746499" cy="139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me - Django REST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507" y="4632075"/>
            <a:ext cx="3012835" cy="133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ML5 ou HTML ? La question se pose !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8" y="4720638"/>
            <a:ext cx="1253955" cy="12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onne pratiques des nommages en css - Le blog de Lu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65" y="4449476"/>
            <a:ext cx="1066290" cy="149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JavaScript — Wikipé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780" y="1638626"/>
            <a:ext cx="2206072" cy="220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ySQL — Wikipédia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4360913"/>
            <a:ext cx="2627442" cy="135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8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238</Words>
  <Application>Microsoft Office PowerPoint</Application>
  <PresentationFormat>Grand écran</PresentationFormat>
  <Paragraphs>58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Open Sans</vt:lpstr>
      <vt:lpstr>Segoe UI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24slides9</dc:creator>
  <cp:lastModifiedBy>HP</cp:lastModifiedBy>
  <cp:revision>256</cp:revision>
  <dcterms:created xsi:type="dcterms:W3CDTF">2019-09-24T08:57:26Z</dcterms:created>
  <dcterms:modified xsi:type="dcterms:W3CDTF">2021-06-29T07:02:31Z</dcterms:modified>
</cp:coreProperties>
</file>