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eucha"/>
      <p:regular r:id="rId36"/>
    </p:embeddedFont>
    <p:embeddedFont>
      <p:font typeface="Poppi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8840B5-F9FB-491D-B08C-FFE97CFDD43F}">
  <a:tblStyle styleId="{D88840B5-F9FB-491D-B08C-FFE97CFDD4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oppins-regular.fntdata"/><Relationship Id="rId14" Type="http://schemas.openxmlformats.org/officeDocument/2006/relationships/slide" Target="slides/slide9.xml"/><Relationship Id="rId36" Type="http://schemas.openxmlformats.org/officeDocument/2006/relationships/font" Target="fonts/Neucha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-italic.fntdata"/><Relationship Id="rId16" Type="http://schemas.openxmlformats.org/officeDocument/2006/relationships/slide" Target="slides/slide11.xml"/><Relationship Id="rId38" Type="http://schemas.openxmlformats.org/officeDocument/2006/relationships/font" Target="fonts/Poppi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a2bc8c873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a2bc8c873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5358f06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e5358f06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a27ca220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a27ca22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a2bc8c8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a2bc8c8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a2bc8c873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a2bc8c873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a2bc8c873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a2bc8c873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a2bc8c873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a2bc8c873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a2bc8c873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a2bc8c873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a2bc8c873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a2bc8c873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a2bc8c873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a2bc8c873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5358f06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e5358f06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a2bc8c873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a2bc8c873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a27ca22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a27ca22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a27ca220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a27ca22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b62df449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b62df449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a2bc8c873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a2bc8c873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a2bc8c87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a2bc8c87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a2bc8c87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a2bc8c87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a2bc8c87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a2bc8c87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a2bc8c87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a2bc8c87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a2bc8c873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a2bc8c873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a2bc8c8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a2bc8c8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a27ca220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a27ca220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a2bc8c87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a2bc8c87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a2bc8c87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a2bc8c87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a2bc8c87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a2bc8c87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a2bc8c87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a2bc8c87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a2bc8c87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a2bc8c87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a2bc8c873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a2bc8c873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7350" y="-16675"/>
            <a:ext cx="9206300" cy="5191375"/>
          </a:xfrm>
          <a:custGeom>
            <a:rect b="b" l="l" r="r" t="t"/>
            <a:pathLst>
              <a:path extrusionOk="0" h="207655" w="368252">
                <a:moveTo>
                  <a:pt x="0" y="206561"/>
                </a:moveTo>
                <a:lnTo>
                  <a:pt x="367705" y="0"/>
                </a:lnTo>
                <a:lnTo>
                  <a:pt x="368252" y="2076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5014500" y="1334400"/>
            <a:ext cx="42660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4500" y="3291325"/>
            <a:ext cx="31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5014500" y="2044800"/>
            <a:ext cx="42660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 rot="-2700000">
            <a:off x="1033426" y="-3789297"/>
            <a:ext cx="7077149" cy="707714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8013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2695025"/>
            <a:ext cx="85206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824050" y="188586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824050" y="227842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3" type="title"/>
          </p:nvPr>
        </p:nvSpPr>
        <p:spPr>
          <a:xfrm>
            <a:off x="824050" y="130362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4" type="title"/>
          </p:nvPr>
        </p:nvSpPr>
        <p:spPr>
          <a:xfrm>
            <a:off x="3429900" y="188586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3"/>
          <p:cNvSpPr txBox="1"/>
          <p:nvPr>
            <p:ph idx="5" type="subTitle"/>
          </p:nvPr>
        </p:nvSpPr>
        <p:spPr>
          <a:xfrm>
            <a:off x="3429900" y="227842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6" type="title"/>
          </p:nvPr>
        </p:nvSpPr>
        <p:spPr>
          <a:xfrm>
            <a:off x="3429900" y="130362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7" type="title"/>
          </p:nvPr>
        </p:nvSpPr>
        <p:spPr>
          <a:xfrm>
            <a:off x="6035750" y="188586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3"/>
          <p:cNvSpPr txBox="1"/>
          <p:nvPr>
            <p:ph idx="8" type="subTitle"/>
          </p:nvPr>
        </p:nvSpPr>
        <p:spPr>
          <a:xfrm>
            <a:off x="6035750" y="227842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9" type="title"/>
          </p:nvPr>
        </p:nvSpPr>
        <p:spPr>
          <a:xfrm>
            <a:off x="6035750" y="130362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3" type="title"/>
          </p:nvPr>
        </p:nvSpPr>
        <p:spPr>
          <a:xfrm>
            <a:off x="824050" y="365165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3"/>
          <p:cNvSpPr txBox="1"/>
          <p:nvPr>
            <p:ph idx="14" type="subTitle"/>
          </p:nvPr>
        </p:nvSpPr>
        <p:spPr>
          <a:xfrm>
            <a:off x="824050" y="404421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15" type="title"/>
          </p:nvPr>
        </p:nvSpPr>
        <p:spPr>
          <a:xfrm>
            <a:off x="824050" y="306941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6" type="title"/>
          </p:nvPr>
        </p:nvSpPr>
        <p:spPr>
          <a:xfrm>
            <a:off x="3429900" y="365165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3"/>
          <p:cNvSpPr txBox="1"/>
          <p:nvPr>
            <p:ph idx="17" type="subTitle"/>
          </p:nvPr>
        </p:nvSpPr>
        <p:spPr>
          <a:xfrm>
            <a:off x="3429900" y="404421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8" type="title"/>
          </p:nvPr>
        </p:nvSpPr>
        <p:spPr>
          <a:xfrm>
            <a:off x="3429900" y="306941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9" type="title"/>
          </p:nvPr>
        </p:nvSpPr>
        <p:spPr>
          <a:xfrm>
            <a:off x="6035750" y="3651654"/>
            <a:ext cx="2284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3"/>
          <p:cNvSpPr txBox="1"/>
          <p:nvPr>
            <p:ph idx="20" type="subTitle"/>
          </p:nvPr>
        </p:nvSpPr>
        <p:spPr>
          <a:xfrm>
            <a:off x="6035750" y="4044215"/>
            <a:ext cx="22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21" type="title"/>
          </p:nvPr>
        </p:nvSpPr>
        <p:spPr>
          <a:xfrm>
            <a:off x="6035750" y="306941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ONLY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title"/>
          </p:nvPr>
        </p:nvSpPr>
        <p:spPr>
          <a:xfrm>
            <a:off x="1351875" y="2785425"/>
            <a:ext cx="2479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351875" y="3330425"/>
            <a:ext cx="24792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4"/>
          <p:cNvSpPr txBox="1"/>
          <p:nvPr>
            <p:ph idx="3" type="title"/>
          </p:nvPr>
        </p:nvSpPr>
        <p:spPr>
          <a:xfrm>
            <a:off x="5312925" y="2785425"/>
            <a:ext cx="24792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4"/>
          <p:cNvSpPr txBox="1"/>
          <p:nvPr>
            <p:ph idx="4" type="subTitle"/>
          </p:nvPr>
        </p:nvSpPr>
        <p:spPr>
          <a:xfrm>
            <a:off x="5312925" y="3330425"/>
            <a:ext cx="24792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ONLY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989525" y="3425000"/>
            <a:ext cx="24792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989525" y="916325"/>
            <a:ext cx="37215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_HEADER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3145500" y="0"/>
            <a:ext cx="5998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181057" y="2379450"/>
            <a:ext cx="414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4858757" y="3291025"/>
            <a:ext cx="346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hasCustomPrompt="1" idx="2" type="title"/>
          </p:nvPr>
        </p:nvSpPr>
        <p:spPr>
          <a:xfrm>
            <a:off x="4858757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CAPTION_ONL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>
            <a:off x="4575900" y="0"/>
            <a:ext cx="4568100" cy="51435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hasCustomPrompt="1" idx="2" type="title"/>
          </p:nvPr>
        </p:nvSpPr>
        <p:spPr>
          <a:xfrm>
            <a:off x="906433" y="1352100"/>
            <a:ext cx="1418400" cy="8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7"/>
          <p:cNvSpPr txBox="1"/>
          <p:nvPr>
            <p:ph hasCustomPrompt="1" idx="3" type="title"/>
          </p:nvPr>
        </p:nvSpPr>
        <p:spPr>
          <a:xfrm>
            <a:off x="906433" y="2481500"/>
            <a:ext cx="1418400" cy="8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7"/>
          <p:cNvSpPr txBox="1"/>
          <p:nvPr>
            <p:ph hasCustomPrompt="1" idx="4" type="title"/>
          </p:nvPr>
        </p:nvSpPr>
        <p:spPr>
          <a:xfrm>
            <a:off x="906433" y="3610900"/>
            <a:ext cx="1418400" cy="8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TITLE_ONLY_1_1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2" type="title"/>
          </p:nvPr>
        </p:nvSpPr>
        <p:spPr>
          <a:xfrm>
            <a:off x="2041800" y="1780700"/>
            <a:ext cx="2629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2041800" y="2249500"/>
            <a:ext cx="26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8"/>
          <p:cNvSpPr txBox="1"/>
          <p:nvPr>
            <p:ph idx="3" type="title"/>
          </p:nvPr>
        </p:nvSpPr>
        <p:spPr>
          <a:xfrm>
            <a:off x="2041800" y="3356350"/>
            <a:ext cx="2629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18"/>
          <p:cNvSpPr txBox="1"/>
          <p:nvPr>
            <p:ph idx="4" type="subTitle"/>
          </p:nvPr>
        </p:nvSpPr>
        <p:spPr>
          <a:xfrm>
            <a:off x="2041800" y="3825150"/>
            <a:ext cx="26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8"/>
          <p:cNvSpPr txBox="1"/>
          <p:nvPr>
            <p:ph idx="5" type="title"/>
          </p:nvPr>
        </p:nvSpPr>
        <p:spPr>
          <a:xfrm>
            <a:off x="6066117" y="1780700"/>
            <a:ext cx="2629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18"/>
          <p:cNvSpPr txBox="1"/>
          <p:nvPr>
            <p:ph idx="6" type="subTitle"/>
          </p:nvPr>
        </p:nvSpPr>
        <p:spPr>
          <a:xfrm>
            <a:off x="6066117" y="2249500"/>
            <a:ext cx="26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8"/>
          <p:cNvSpPr txBox="1"/>
          <p:nvPr>
            <p:ph idx="7" type="title"/>
          </p:nvPr>
        </p:nvSpPr>
        <p:spPr>
          <a:xfrm>
            <a:off x="6066117" y="3356350"/>
            <a:ext cx="26295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18"/>
          <p:cNvSpPr txBox="1"/>
          <p:nvPr>
            <p:ph idx="8" type="subTitle"/>
          </p:nvPr>
        </p:nvSpPr>
        <p:spPr>
          <a:xfrm>
            <a:off x="6066117" y="3825150"/>
            <a:ext cx="26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 flipH="1">
            <a:off x="5990100" y="-13675"/>
            <a:ext cx="3153900" cy="51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792225" y="2379450"/>
            <a:ext cx="414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792225" y="3291025"/>
            <a:ext cx="346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hasCustomPrompt="1" idx="2" type="title"/>
          </p:nvPr>
        </p:nvSpPr>
        <p:spPr>
          <a:xfrm>
            <a:off x="792225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APTION_ONLY_2">
    <p:bg>
      <p:bgPr>
        <a:solidFill>
          <a:schemeClr val="accent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 rot="10800000">
            <a:off x="5819100" y="0"/>
            <a:ext cx="3324900" cy="3324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0" y="1826400"/>
            <a:ext cx="3317100" cy="3317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544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-13675"/>
            <a:ext cx="5998500" cy="51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92225" y="2379450"/>
            <a:ext cx="414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92225" y="3291025"/>
            <a:ext cx="346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92225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 flipH="1">
            <a:off x="0" y="0"/>
            <a:ext cx="3145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4181057" y="2379450"/>
            <a:ext cx="414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4858757" y="3291025"/>
            <a:ext cx="346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hasCustomPrompt="1" idx="2" type="title"/>
          </p:nvPr>
        </p:nvSpPr>
        <p:spPr>
          <a:xfrm>
            <a:off x="4858757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TITLE_ONLY_1_1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title"/>
          </p:nvPr>
        </p:nvSpPr>
        <p:spPr>
          <a:xfrm>
            <a:off x="877268" y="30902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877268" y="3635225"/>
            <a:ext cx="221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3" type="title"/>
          </p:nvPr>
        </p:nvSpPr>
        <p:spPr>
          <a:xfrm>
            <a:off x="3465150" y="30902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4" type="subTitle"/>
          </p:nvPr>
        </p:nvSpPr>
        <p:spPr>
          <a:xfrm>
            <a:off x="3465150" y="3635225"/>
            <a:ext cx="221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5" type="title"/>
          </p:nvPr>
        </p:nvSpPr>
        <p:spPr>
          <a:xfrm>
            <a:off x="6053032" y="30902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22"/>
          <p:cNvSpPr txBox="1"/>
          <p:nvPr>
            <p:ph idx="6" type="subTitle"/>
          </p:nvPr>
        </p:nvSpPr>
        <p:spPr>
          <a:xfrm>
            <a:off x="6053032" y="3635225"/>
            <a:ext cx="22137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SECTION_TITLE_AND_DESCRIPTION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1004975" y="1770275"/>
            <a:ext cx="23910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eucha"/>
              <a:buNone/>
              <a:defRPr sz="24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1004975" y="2543075"/>
            <a:ext cx="23910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ONLY_1_1_3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-17225" y="1378500"/>
            <a:ext cx="9161100" cy="376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title"/>
          </p:nvPr>
        </p:nvSpPr>
        <p:spPr>
          <a:xfrm>
            <a:off x="877268" y="34006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877275" y="3945625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4"/>
          <p:cNvSpPr txBox="1"/>
          <p:nvPr>
            <p:ph idx="3" type="title"/>
          </p:nvPr>
        </p:nvSpPr>
        <p:spPr>
          <a:xfrm>
            <a:off x="3465150" y="34006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0" name="Google Shape;130;p24"/>
          <p:cNvSpPr txBox="1"/>
          <p:nvPr>
            <p:ph idx="4" type="subTitle"/>
          </p:nvPr>
        </p:nvSpPr>
        <p:spPr>
          <a:xfrm>
            <a:off x="3465151" y="3945625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1" name="Google Shape;131;p24"/>
          <p:cNvSpPr txBox="1"/>
          <p:nvPr>
            <p:ph idx="5" type="title"/>
          </p:nvPr>
        </p:nvSpPr>
        <p:spPr>
          <a:xfrm>
            <a:off x="6053032" y="3400625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6" type="subTitle"/>
          </p:nvPr>
        </p:nvSpPr>
        <p:spPr>
          <a:xfrm>
            <a:off x="6053026" y="3945625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7" type="title"/>
          </p:nvPr>
        </p:nvSpPr>
        <p:spPr>
          <a:xfrm>
            <a:off x="877268" y="1891450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4"/>
          <p:cNvSpPr txBox="1"/>
          <p:nvPr>
            <p:ph idx="8" type="subTitle"/>
          </p:nvPr>
        </p:nvSpPr>
        <p:spPr>
          <a:xfrm>
            <a:off x="877275" y="2436450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24"/>
          <p:cNvSpPr txBox="1"/>
          <p:nvPr>
            <p:ph idx="9" type="title"/>
          </p:nvPr>
        </p:nvSpPr>
        <p:spPr>
          <a:xfrm>
            <a:off x="3465150" y="1891450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24"/>
          <p:cNvSpPr txBox="1"/>
          <p:nvPr>
            <p:ph idx="13" type="subTitle"/>
          </p:nvPr>
        </p:nvSpPr>
        <p:spPr>
          <a:xfrm>
            <a:off x="3465151" y="2436450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4"/>
          <p:cNvSpPr txBox="1"/>
          <p:nvPr>
            <p:ph idx="14" type="title"/>
          </p:nvPr>
        </p:nvSpPr>
        <p:spPr>
          <a:xfrm>
            <a:off x="6053032" y="1891450"/>
            <a:ext cx="2213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24"/>
          <p:cNvSpPr txBox="1"/>
          <p:nvPr>
            <p:ph idx="15" type="subTitle"/>
          </p:nvPr>
        </p:nvSpPr>
        <p:spPr>
          <a:xfrm>
            <a:off x="6053026" y="2436450"/>
            <a:ext cx="2213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ONLY_1_1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4530975" y="-72075"/>
            <a:ext cx="4711100" cy="5287650"/>
          </a:xfrm>
          <a:custGeom>
            <a:rect b="b" l="l" r="r" t="t"/>
            <a:pathLst>
              <a:path extrusionOk="0" h="211506" w="188444">
                <a:moveTo>
                  <a:pt x="0" y="1442"/>
                </a:moveTo>
                <a:lnTo>
                  <a:pt x="129713" y="211506"/>
                </a:lnTo>
                <a:lnTo>
                  <a:pt x="188444" y="211506"/>
                </a:lnTo>
                <a:lnTo>
                  <a:pt x="188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_ONLY_1_1_4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 flipH="1">
            <a:off x="-99075" y="-72075"/>
            <a:ext cx="4711100" cy="5287650"/>
          </a:xfrm>
          <a:custGeom>
            <a:rect b="b" l="l" r="r" t="t"/>
            <a:pathLst>
              <a:path extrusionOk="0" h="211506" w="188444">
                <a:moveTo>
                  <a:pt x="0" y="1442"/>
                </a:moveTo>
                <a:lnTo>
                  <a:pt x="129713" y="211506"/>
                </a:lnTo>
                <a:lnTo>
                  <a:pt x="188444" y="211506"/>
                </a:lnTo>
                <a:lnTo>
                  <a:pt x="188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CAPTION_ONLY_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0" y="1591875"/>
            <a:ext cx="4572000" cy="28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544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hasCustomPrompt="1" idx="2" type="title"/>
          </p:nvPr>
        </p:nvSpPr>
        <p:spPr>
          <a:xfrm>
            <a:off x="806988" y="2186034"/>
            <a:ext cx="29580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1134588" y="3173955"/>
            <a:ext cx="2302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hasCustomPrompt="1" idx="3" type="title"/>
          </p:nvPr>
        </p:nvSpPr>
        <p:spPr>
          <a:xfrm>
            <a:off x="5378988" y="1229425"/>
            <a:ext cx="29580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1" name="Google Shape;151;p27"/>
          <p:cNvSpPr txBox="1"/>
          <p:nvPr>
            <p:ph idx="4" type="subTitle"/>
          </p:nvPr>
        </p:nvSpPr>
        <p:spPr>
          <a:xfrm>
            <a:off x="5706588" y="2246890"/>
            <a:ext cx="2302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7"/>
          <p:cNvSpPr txBox="1"/>
          <p:nvPr>
            <p:ph hasCustomPrompt="1" idx="5" type="title"/>
          </p:nvPr>
        </p:nvSpPr>
        <p:spPr>
          <a:xfrm>
            <a:off x="5378988" y="2968675"/>
            <a:ext cx="29580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3" name="Google Shape;153;p27"/>
          <p:cNvSpPr txBox="1"/>
          <p:nvPr>
            <p:ph idx="6" type="subTitle"/>
          </p:nvPr>
        </p:nvSpPr>
        <p:spPr>
          <a:xfrm>
            <a:off x="5706588" y="3986140"/>
            <a:ext cx="2302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 1">
  <p:cSld name="TITLE_ONLY_1_1_2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65419" y="2818075"/>
            <a:ext cx="1659300" cy="8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765425" y="3599425"/>
            <a:ext cx="16593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28"/>
          <p:cNvSpPr txBox="1"/>
          <p:nvPr>
            <p:ph idx="3" type="title"/>
          </p:nvPr>
        </p:nvSpPr>
        <p:spPr>
          <a:xfrm>
            <a:off x="2750040" y="2818075"/>
            <a:ext cx="1659300" cy="8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28"/>
          <p:cNvSpPr txBox="1"/>
          <p:nvPr>
            <p:ph idx="4" type="subTitle"/>
          </p:nvPr>
        </p:nvSpPr>
        <p:spPr>
          <a:xfrm>
            <a:off x="2750042" y="3599425"/>
            <a:ext cx="16593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0" name="Google Shape;160;p28"/>
          <p:cNvSpPr txBox="1"/>
          <p:nvPr>
            <p:ph idx="5" type="title"/>
          </p:nvPr>
        </p:nvSpPr>
        <p:spPr>
          <a:xfrm>
            <a:off x="4734660" y="2818075"/>
            <a:ext cx="1659300" cy="8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28"/>
          <p:cNvSpPr txBox="1"/>
          <p:nvPr>
            <p:ph idx="6" type="subTitle"/>
          </p:nvPr>
        </p:nvSpPr>
        <p:spPr>
          <a:xfrm>
            <a:off x="4734659" y="3599425"/>
            <a:ext cx="16593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8"/>
          <p:cNvSpPr txBox="1"/>
          <p:nvPr>
            <p:ph idx="7" type="title"/>
          </p:nvPr>
        </p:nvSpPr>
        <p:spPr>
          <a:xfrm>
            <a:off x="6719281" y="2818075"/>
            <a:ext cx="1659300" cy="8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28"/>
          <p:cNvSpPr txBox="1"/>
          <p:nvPr>
            <p:ph idx="8" type="subTitle"/>
          </p:nvPr>
        </p:nvSpPr>
        <p:spPr>
          <a:xfrm>
            <a:off x="6719276" y="3599425"/>
            <a:ext cx="16593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2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 flipH="1">
            <a:off x="5990100" y="-13675"/>
            <a:ext cx="3153900" cy="51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792225" y="821100"/>
            <a:ext cx="4142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792225" y="1579525"/>
            <a:ext cx="34647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9"/>
          <p:cNvSpPr txBox="1"/>
          <p:nvPr/>
        </p:nvSpPr>
        <p:spPr>
          <a:xfrm>
            <a:off x="792225" y="37624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Slidesgo, including icons by Flaticon, and infographics &amp; images by Freepik.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27350" y="-16675"/>
            <a:ext cx="9206300" cy="5191375"/>
          </a:xfrm>
          <a:custGeom>
            <a:rect b="b" l="l" r="r" t="t"/>
            <a:pathLst>
              <a:path extrusionOk="0" h="207655" w="368252">
                <a:moveTo>
                  <a:pt x="0" y="206561"/>
                </a:moveTo>
                <a:lnTo>
                  <a:pt x="367705" y="0"/>
                </a:lnTo>
                <a:lnTo>
                  <a:pt x="368252" y="2076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04450" y="1040975"/>
            <a:ext cx="7359300" cy="3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592800" y="1131050"/>
            <a:ext cx="37359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15290" y="1131050"/>
            <a:ext cx="37359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-17225" y="1378500"/>
            <a:ext cx="6616800" cy="376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12500" y="1803975"/>
            <a:ext cx="3273600" cy="24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10800000">
            <a:off x="4284000" y="50"/>
            <a:ext cx="4860000" cy="486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5835050" y="467250"/>
            <a:ext cx="26388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b="1"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4563100" y="1531925"/>
            <a:ext cx="36174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eucha"/>
              <a:buNone/>
              <a:defRPr sz="2100"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63100" y="2152325"/>
            <a:ext cx="36174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0" y="1294200"/>
            <a:ext cx="2859000" cy="384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25445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/>
        </p:nvSpPr>
        <p:spPr>
          <a:xfrm rot="10800000">
            <a:off x="7317600" y="0"/>
            <a:ext cx="1826400" cy="182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eucha"/>
              <a:buNone/>
              <a:defRPr sz="28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Relationship Id="rId8" Type="http://schemas.openxmlformats.org/officeDocument/2006/relationships/image" Target="../media/image13.png"/><Relationship Id="rId10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ctrTitle"/>
          </p:nvPr>
        </p:nvSpPr>
        <p:spPr>
          <a:xfrm>
            <a:off x="5014500" y="1334400"/>
            <a:ext cx="42660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</a:t>
            </a:r>
            <a:endParaRPr/>
          </a:p>
        </p:txBody>
      </p:sp>
      <p:sp>
        <p:nvSpPr>
          <p:cNvPr id="174" name="Google Shape;174;p30"/>
          <p:cNvSpPr txBox="1"/>
          <p:nvPr>
            <p:ph idx="2" type="ctrTitle"/>
          </p:nvPr>
        </p:nvSpPr>
        <p:spPr>
          <a:xfrm>
            <a:off x="5014500" y="2044800"/>
            <a:ext cx="42660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graphicFrame>
        <p:nvGraphicFramePr>
          <p:cNvPr id="175" name="Google Shape;175;p30"/>
          <p:cNvGraphicFramePr/>
          <p:nvPr/>
        </p:nvGraphicFramePr>
        <p:xfrm>
          <a:off x="367275" y="37111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{D88840B5-F9FB-491D-B08C-FFE97CFDD43F}</a:tableStyleId>
              </a:tblPr>
              <a:tblGrid>
                <a:gridCol w="2927350"/>
              </a:tblGrid>
              <a:tr h="37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M Roman 10"/>
                          <a:ea typeface="LM Roman 10"/>
                          <a:cs typeface="LM Roman 10"/>
                          <a:sym typeface="LM Roman 10"/>
                        </a:rPr>
                        <a:t>Réalisée par :</a:t>
                      </a:r>
                      <a:endParaRPr b="1">
                        <a:latin typeface="LM Roman 10"/>
                        <a:ea typeface="LM Roman 10"/>
                        <a:cs typeface="LM Roman 10"/>
                        <a:sym typeface="LM Roman 10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M Roman 10"/>
                        <a:ea typeface="LM Roman 10"/>
                        <a:cs typeface="LM Roman 10"/>
                        <a:sym typeface="LM Roman 10"/>
                      </a:endParaRPr>
                    </a:p>
                  </a:txBody>
                  <a:tcPr marT="0" marB="0" marR="68575" marL="68575"/>
                </a:tc>
              </a:tr>
              <a:tr h="76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M Roman 10"/>
                          <a:ea typeface="LM Roman 10"/>
                          <a:cs typeface="LM Roman 10"/>
                          <a:sym typeface="LM Roman 10"/>
                        </a:rPr>
                        <a:t>El Mehdi OUDAOUD</a:t>
                      </a:r>
                      <a:endParaRPr sz="1300">
                        <a:latin typeface="LM Roman 10"/>
                        <a:ea typeface="LM Roman 10"/>
                        <a:cs typeface="LM Roman 10"/>
                        <a:sym typeface="LM Roman 10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M Roman 10"/>
                          <a:ea typeface="LM Roman 10"/>
                          <a:cs typeface="LM Roman 10"/>
                          <a:sym typeface="LM Roman 10"/>
                        </a:rPr>
                        <a:t>Fatima Ezzahra LAHNINE</a:t>
                      </a:r>
                      <a:endParaRPr sz="1300">
                        <a:latin typeface="LM Roman 10"/>
                        <a:ea typeface="LM Roman 10"/>
                        <a:cs typeface="LM Roman 10"/>
                        <a:sym typeface="LM Roman 10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LM Roman 10"/>
                          <a:ea typeface="LM Roman 10"/>
                          <a:cs typeface="LM Roman 10"/>
                          <a:sym typeface="LM Roman 10"/>
                        </a:rPr>
                        <a:t>Ikrame EL ARFAOUI</a:t>
                      </a:r>
                      <a:endParaRPr sz="1300">
                        <a:solidFill>
                          <a:srgbClr val="202124"/>
                        </a:solidFill>
                        <a:latin typeface="LM Roman 10"/>
                        <a:ea typeface="LM Roman 10"/>
                        <a:cs typeface="LM Roman 10"/>
                        <a:sym typeface="LM Roman 10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02124"/>
                          </a:solidFill>
                          <a:latin typeface="LM Roman 10"/>
                          <a:ea typeface="LM Roman 10"/>
                          <a:cs typeface="LM Roman 10"/>
                          <a:sym typeface="LM Roman 10"/>
                        </a:rPr>
                        <a:t>Asmaa EL AZHAR</a:t>
                      </a:r>
                      <a:endParaRPr sz="1300">
                        <a:latin typeface="LM Roman 10"/>
                        <a:ea typeface="LM Roman 10"/>
                        <a:cs typeface="LM Roman 10"/>
                        <a:sym typeface="LM Roman 10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76" name="Google Shape;176;p30"/>
          <p:cNvGraphicFramePr/>
          <p:nvPr/>
        </p:nvGraphicFramePr>
        <p:xfrm>
          <a:off x="5582600" y="39442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{D88840B5-F9FB-491D-B08C-FFE97CFDD43F}</a:tableStyleId>
              </a:tblPr>
              <a:tblGrid>
                <a:gridCol w="292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M Roman 10"/>
                          <a:ea typeface="LM Roman 10"/>
                          <a:cs typeface="LM Roman 10"/>
                          <a:sym typeface="LM Roman 10"/>
                        </a:rPr>
                        <a:t>Encadré par :</a:t>
                      </a:r>
                      <a:endParaRPr b="1">
                        <a:latin typeface="LM Roman 10"/>
                        <a:ea typeface="LM Roman 10"/>
                        <a:cs typeface="LM Roman 10"/>
                        <a:sym typeface="LM Roman 10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M Roman 10"/>
                          <a:ea typeface="LM Roman 10"/>
                          <a:cs typeface="LM Roman 10"/>
                          <a:sym typeface="LM Roman 10"/>
                        </a:rPr>
                        <a:t>M. </a:t>
                      </a:r>
                      <a:r>
                        <a:rPr lang="en" sz="1300">
                          <a:latin typeface="LM Roman 10"/>
                          <a:ea typeface="LM Roman 10"/>
                          <a:cs typeface="LM Roman 10"/>
                          <a:sym typeface="LM Roman 10"/>
                        </a:rPr>
                        <a:t>Abdelkarim REMLI</a:t>
                      </a:r>
                      <a:endParaRPr sz="1300">
                        <a:latin typeface="LM Roman 10"/>
                        <a:ea typeface="LM Roman 10"/>
                        <a:cs typeface="LM Roman 10"/>
                        <a:sym typeface="LM Roman 10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M Roman 10"/>
                          <a:ea typeface="LM Roman 10"/>
                          <a:cs typeface="LM Roman 10"/>
                          <a:sym typeface="LM Roman 10"/>
                        </a:rPr>
                        <a:t>Mme. Bouchra EL ASRI</a:t>
                      </a:r>
                      <a:endParaRPr sz="1300">
                        <a:latin typeface="LM Roman 10"/>
                        <a:ea typeface="LM Roman 10"/>
                        <a:cs typeface="LM Roman 10"/>
                        <a:sym typeface="LM Roman 10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08474" cy="340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850" y="152400"/>
            <a:ext cx="422084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92225" y="2379450"/>
            <a:ext cx="478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Architecture Solution</a:t>
            </a:r>
            <a:endParaRPr sz="7500"/>
          </a:p>
        </p:txBody>
      </p:sp>
      <p:sp>
        <p:nvSpPr>
          <p:cNvPr id="251" name="Google Shape;251;p40"/>
          <p:cNvSpPr txBox="1"/>
          <p:nvPr>
            <p:ph idx="2" type="title"/>
          </p:nvPr>
        </p:nvSpPr>
        <p:spPr>
          <a:xfrm>
            <a:off x="792225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933" y="147725"/>
            <a:ext cx="9291932" cy="47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/>
        </p:nvSpPr>
        <p:spPr>
          <a:xfrm>
            <a:off x="2007100" y="699075"/>
            <a:ext cx="55731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M Roman 10"/>
              <a:buChar char="❏"/>
            </a:pPr>
            <a:r>
              <a:rPr b="1" lang="en" sz="1300">
                <a:solidFill>
                  <a:schemeClr val="dk1"/>
                </a:solidFill>
                <a:latin typeface="LM Roman 10"/>
                <a:ea typeface="LM Roman 10"/>
                <a:cs typeface="LM Roman 10"/>
                <a:sym typeface="LM Roman 10"/>
              </a:rPr>
              <a:t>Front-end Architecture</a:t>
            </a:r>
            <a:endParaRPr b="1" sz="1300">
              <a:solidFill>
                <a:schemeClr val="dk1"/>
              </a:solidFill>
              <a:latin typeface="LM Roman 10"/>
              <a:ea typeface="LM Roman 10"/>
              <a:cs typeface="LM Roman 10"/>
              <a:sym typeface="LM Roman 10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LM Roman 10"/>
              <a:ea typeface="LM Roman 10"/>
              <a:cs typeface="LM Roman 10"/>
              <a:sym typeface="LM Roman 10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M Roman 10"/>
              <a:buChar char="❏"/>
            </a:pPr>
            <a:r>
              <a:rPr b="1" lang="en" sz="1300">
                <a:solidFill>
                  <a:schemeClr val="dk1"/>
                </a:solidFill>
                <a:latin typeface="LM Roman 10"/>
                <a:ea typeface="LM Roman 10"/>
                <a:cs typeface="LM Roman 10"/>
                <a:sym typeface="LM Roman 10"/>
              </a:rPr>
              <a:t>Backend Architecture:</a:t>
            </a:r>
            <a:endParaRPr b="1" sz="1300">
              <a:solidFill>
                <a:schemeClr val="dk1"/>
              </a:solidFill>
              <a:latin typeface="LM Roman 10"/>
              <a:ea typeface="LM Roman 10"/>
              <a:cs typeface="LM Roman 10"/>
              <a:sym typeface="LM Roman 10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LM Roman 10"/>
              <a:ea typeface="LM Roman 10"/>
              <a:cs typeface="LM Roman 10"/>
              <a:sym typeface="LM Roman 10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M Roman 10"/>
              <a:buChar char="❏"/>
            </a:pPr>
            <a:r>
              <a:rPr b="1" lang="en" sz="1300">
                <a:solidFill>
                  <a:schemeClr val="dk1"/>
                </a:solidFill>
                <a:latin typeface="LM Roman 10"/>
                <a:ea typeface="LM Roman 10"/>
                <a:cs typeface="LM Roman 10"/>
                <a:sym typeface="LM Roman 10"/>
              </a:rPr>
              <a:t>Tweet Service</a:t>
            </a:r>
            <a:endParaRPr b="1" sz="1300">
              <a:solidFill>
                <a:schemeClr val="dk1"/>
              </a:solidFill>
              <a:latin typeface="LM Roman 10"/>
              <a:ea typeface="LM Roman 10"/>
              <a:cs typeface="LM Roman 10"/>
              <a:sym typeface="LM Roman 10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M Roman 10"/>
              <a:buChar char="❏"/>
            </a:pPr>
            <a:r>
              <a:rPr b="1" lang="en">
                <a:solidFill>
                  <a:schemeClr val="dk1"/>
                </a:solidFill>
                <a:latin typeface="LM Roman 10"/>
                <a:ea typeface="LM Roman 10"/>
                <a:cs typeface="LM Roman 10"/>
                <a:sym typeface="LM Roman 10"/>
              </a:rPr>
              <a:t>Search service</a:t>
            </a:r>
            <a:endParaRPr b="1">
              <a:solidFill>
                <a:schemeClr val="dk1"/>
              </a:solidFill>
              <a:latin typeface="LM Roman 10"/>
              <a:ea typeface="LM Roman 10"/>
              <a:cs typeface="LM Roman 10"/>
              <a:sym typeface="LM Roman 10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M Roman 10"/>
              <a:buChar char="❏"/>
            </a:pPr>
            <a:r>
              <a:rPr b="1" lang="en">
                <a:solidFill>
                  <a:schemeClr val="dk1"/>
                </a:solidFill>
                <a:latin typeface="LM Roman 10"/>
                <a:ea typeface="LM Roman 10"/>
                <a:cs typeface="LM Roman 10"/>
                <a:sym typeface="LM Roman 10"/>
              </a:rPr>
              <a:t>User timeline service </a:t>
            </a:r>
            <a:endParaRPr b="1">
              <a:solidFill>
                <a:schemeClr val="dk1"/>
              </a:solidFill>
              <a:latin typeface="LM Roman 10"/>
              <a:ea typeface="LM Roman 10"/>
              <a:cs typeface="LM Roman 10"/>
              <a:sym typeface="LM Roman 10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M Roman 10"/>
              <a:buChar char="❏"/>
            </a:pPr>
            <a:r>
              <a:rPr b="1" lang="en">
                <a:solidFill>
                  <a:schemeClr val="dk1"/>
                </a:solidFill>
                <a:latin typeface="LM Roman 10"/>
                <a:ea typeface="LM Roman 10"/>
                <a:cs typeface="LM Roman 10"/>
                <a:sym typeface="LM Roman 10"/>
              </a:rPr>
              <a:t>Home timeline service</a:t>
            </a:r>
            <a:endParaRPr b="1">
              <a:solidFill>
                <a:schemeClr val="dk1"/>
              </a:solidFill>
              <a:latin typeface="LM Roman 10"/>
              <a:ea typeface="LM Roman 10"/>
              <a:cs typeface="LM Roman 10"/>
              <a:sym typeface="LM Roman 10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M Roman 10"/>
              <a:buChar char="❏"/>
            </a:pPr>
            <a:r>
              <a:rPr b="1" lang="en">
                <a:solidFill>
                  <a:schemeClr val="dk1"/>
                </a:solidFill>
                <a:latin typeface="LM Roman 10"/>
                <a:ea typeface="LM Roman 10"/>
                <a:cs typeface="LM Roman 10"/>
                <a:sym typeface="LM Roman 10"/>
              </a:rPr>
              <a:t>Social graph service</a:t>
            </a:r>
            <a:endParaRPr b="1">
              <a:solidFill>
                <a:schemeClr val="dk1"/>
              </a:solidFill>
              <a:latin typeface="LM Roman 10"/>
              <a:ea typeface="LM Roman 10"/>
              <a:cs typeface="LM Roman 10"/>
              <a:sym typeface="LM Roman 10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M Roman 10"/>
              <a:buChar char="❏"/>
            </a:pPr>
            <a:r>
              <a:rPr b="1" lang="en">
                <a:solidFill>
                  <a:schemeClr val="dk1"/>
                </a:solidFill>
                <a:latin typeface="LM Roman 10"/>
                <a:ea typeface="LM Roman 10"/>
                <a:cs typeface="LM Roman 10"/>
                <a:sym typeface="LM Roman 10"/>
              </a:rPr>
              <a:t>Direct messages service </a:t>
            </a:r>
            <a:endParaRPr b="1">
              <a:solidFill>
                <a:schemeClr val="dk1"/>
              </a:solidFill>
              <a:latin typeface="LM Roman 10"/>
              <a:ea typeface="LM Roman 10"/>
              <a:cs typeface="LM Roman 10"/>
              <a:sym typeface="LM Roman 10"/>
            </a:endParaRPr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853775"/>
            <a:ext cx="57626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3"/>
          <p:cNvSpPr txBox="1"/>
          <p:nvPr/>
        </p:nvSpPr>
        <p:spPr>
          <a:xfrm>
            <a:off x="2963950" y="2413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M Roman 10"/>
                <a:ea typeface="LM Roman 10"/>
                <a:cs typeface="LM Roman 10"/>
                <a:sym typeface="LM Roman 10"/>
              </a:rPr>
              <a:t>Front-end Architecture</a:t>
            </a:r>
            <a:endParaRPr b="1" sz="1300">
              <a:solidFill>
                <a:schemeClr val="dk1"/>
              </a:solidFill>
              <a:latin typeface="LM Roman 10"/>
              <a:ea typeface="LM Roman 10"/>
              <a:cs typeface="LM Roman 10"/>
              <a:sym typeface="LM Roman 10"/>
            </a:endParaRPr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01" y="431450"/>
            <a:ext cx="6311150" cy="4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75" y="378650"/>
            <a:ext cx="5762625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800" y="376225"/>
            <a:ext cx="5762625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75" y="273075"/>
            <a:ext cx="5762625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67500"/>
            <a:ext cx="576262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3375000" y="540350"/>
            <a:ext cx="23940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 flipH="1">
            <a:off x="2646976" y="1429118"/>
            <a:ext cx="376200" cy="449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 flipH="1">
            <a:off x="6974245" y="1376768"/>
            <a:ext cx="376200" cy="449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idx="2" type="title"/>
          </p:nvPr>
        </p:nvSpPr>
        <p:spPr>
          <a:xfrm>
            <a:off x="255150" y="1885875"/>
            <a:ext cx="354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des besoins</a:t>
            </a:r>
            <a:endParaRPr/>
          </a:p>
        </p:txBody>
      </p:sp>
      <p:sp>
        <p:nvSpPr>
          <p:cNvPr id="187" name="Google Shape;187;p31"/>
          <p:cNvSpPr txBox="1"/>
          <p:nvPr>
            <p:ph idx="3" type="title"/>
          </p:nvPr>
        </p:nvSpPr>
        <p:spPr>
          <a:xfrm>
            <a:off x="824050" y="1303625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8" name="Google Shape;188;p31"/>
          <p:cNvSpPr txBox="1"/>
          <p:nvPr>
            <p:ph idx="4" type="title"/>
          </p:nvPr>
        </p:nvSpPr>
        <p:spPr>
          <a:xfrm>
            <a:off x="5089775" y="1818725"/>
            <a:ext cx="3269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Solution</a:t>
            </a:r>
            <a:endParaRPr/>
          </a:p>
        </p:txBody>
      </p:sp>
      <p:sp>
        <p:nvSpPr>
          <p:cNvPr id="189" name="Google Shape;189;p31"/>
          <p:cNvSpPr txBox="1"/>
          <p:nvPr>
            <p:ph idx="6" type="title"/>
          </p:nvPr>
        </p:nvSpPr>
        <p:spPr>
          <a:xfrm>
            <a:off x="5671800" y="1262325"/>
            <a:ext cx="17271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 flipH="1">
            <a:off x="7022700" y="3429943"/>
            <a:ext cx="376200" cy="449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>
            <p:ph idx="7" type="title"/>
          </p:nvPr>
        </p:nvSpPr>
        <p:spPr>
          <a:xfrm>
            <a:off x="4673475" y="3897750"/>
            <a:ext cx="424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 de l’application</a:t>
            </a:r>
            <a:endParaRPr/>
          </a:p>
        </p:txBody>
      </p:sp>
      <p:sp>
        <p:nvSpPr>
          <p:cNvPr id="192" name="Google Shape;192;p31"/>
          <p:cNvSpPr txBox="1"/>
          <p:nvPr>
            <p:ph idx="9" type="title"/>
          </p:nvPr>
        </p:nvSpPr>
        <p:spPr>
          <a:xfrm>
            <a:off x="5184175" y="3315500"/>
            <a:ext cx="2284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flipH="1">
            <a:off x="2646970" y="3517293"/>
            <a:ext cx="376200" cy="449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idx="4" type="title"/>
          </p:nvPr>
        </p:nvSpPr>
        <p:spPr>
          <a:xfrm>
            <a:off x="824050" y="3965250"/>
            <a:ext cx="3269700" cy="5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rchitecture Technique</a:t>
            </a:r>
            <a:endParaRPr/>
          </a:p>
        </p:txBody>
      </p:sp>
      <p:sp>
        <p:nvSpPr>
          <p:cNvPr id="195" name="Google Shape;195;p31"/>
          <p:cNvSpPr txBox="1"/>
          <p:nvPr>
            <p:ph idx="6" type="title"/>
          </p:nvPr>
        </p:nvSpPr>
        <p:spPr>
          <a:xfrm>
            <a:off x="1809800" y="3383000"/>
            <a:ext cx="12984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25" y="285750"/>
            <a:ext cx="576262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792225" y="2379450"/>
            <a:ext cx="478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Architecture Technique</a:t>
            </a:r>
            <a:endParaRPr sz="9000"/>
          </a:p>
        </p:txBody>
      </p:sp>
      <p:sp>
        <p:nvSpPr>
          <p:cNvPr id="313" name="Google Shape;313;p50"/>
          <p:cNvSpPr txBox="1"/>
          <p:nvPr>
            <p:ph idx="2" type="title"/>
          </p:nvPr>
        </p:nvSpPr>
        <p:spPr>
          <a:xfrm>
            <a:off x="792225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14" name="Google Shape;3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: Backend</a:t>
            </a:r>
            <a:endParaRPr/>
          </a:p>
        </p:txBody>
      </p:sp>
      <p:sp>
        <p:nvSpPr>
          <p:cNvPr id="320" name="Google Shape;320;p51"/>
          <p:cNvSpPr txBox="1"/>
          <p:nvPr>
            <p:ph idx="2" type="title"/>
          </p:nvPr>
        </p:nvSpPr>
        <p:spPr>
          <a:xfrm>
            <a:off x="6445241" y="847850"/>
            <a:ext cx="2070900" cy="5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Sécurité</a:t>
            </a:r>
            <a:endParaRPr/>
          </a:p>
        </p:txBody>
      </p:sp>
      <p:sp>
        <p:nvSpPr>
          <p:cNvPr id="321" name="Google Shape;321;p51"/>
          <p:cNvSpPr txBox="1"/>
          <p:nvPr>
            <p:ph idx="3" type="title"/>
          </p:nvPr>
        </p:nvSpPr>
        <p:spPr>
          <a:xfrm>
            <a:off x="6531481" y="1721838"/>
            <a:ext cx="21405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Scalabilité</a:t>
            </a:r>
            <a:endParaRPr/>
          </a:p>
        </p:txBody>
      </p:sp>
      <p:sp>
        <p:nvSpPr>
          <p:cNvPr id="322" name="Google Shape;322;p51"/>
          <p:cNvSpPr txBox="1"/>
          <p:nvPr>
            <p:ph idx="7" type="title"/>
          </p:nvPr>
        </p:nvSpPr>
        <p:spPr>
          <a:xfrm>
            <a:off x="6391548" y="4048600"/>
            <a:ext cx="20676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23" name="Google Shape;323;p51"/>
          <p:cNvSpPr/>
          <p:nvPr/>
        </p:nvSpPr>
        <p:spPr>
          <a:xfrm>
            <a:off x="5597000" y="847850"/>
            <a:ext cx="728100" cy="715200"/>
          </a:xfrm>
          <a:prstGeom prst="donut">
            <a:avLst>
              <a:gd fmla="val 838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1"/>
          <p:cNvSpPr/>
          <p:nvPr/>
        </p:nvSpPr>
        <p:spPr>
          <a:xfrm>
            <a:off x="5654750" y="1721838"/>
            <a:ext cx="752700" cy="732600"/>
          </a:xfrm>
          <a:prstGeom prst="donut">
            <a:avLst>
              <a:gd fmla="val 838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1"/>
          <p:cNvSpPr/>
          <p:nvPr/>
        </p:nvSpPr>
        <p:spPr>
          <a:xfrm>
            <a:off x="5544952" y="4048600"/>
            <a:ext cx="727200" cy="715200"/>
          </a:xfrm>
          <a:prstGeom prst="donut">
            <a:avLst>
              <a:gd fmla="val 838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006" y="996492"/>
            <a:ext cx="358790" cy="4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538" y="1867589"/>
            <a:ext cx="411706" cy="40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593" y="4190890"/>
            <a:ext cx="437760" cy="43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300" y="838947"/>
            <a:ext cx="4137150" cy="17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1"/>
          <p:cNvSpPr txBox="1"/>
          <p:nvPr>
            <p:ph idx="7" type="title"/>
          </p:nvPr>
        </p:nvSpPr>
        <p:spPr>
          <a:xfrm>
            <a:off x="6391548" y="3178850"/>
            <a:ext cx="20676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Portabilité</a:t>
            </a:r>
            <a:endParaRPr/>
          </a:p>
        </p:txBody>
      </p:sp>
      <p:sp>
        <p:nvSpPr>
          <p:cNvPr id="331" name="Google Shape;331;p51"/>
          <p:cNvSpPr/>
          <p:nvPr/>
        </p:nvSpPr>
        <p:spPr>
          <a:xfrm>
            <a:off x="5544952" y="3178850"/>
            <a:ext cx="727200" cy="715200"/>
          </a:xfrm>
          <a:prstGeom prst="donut">
            <a:avLst>
              <a:gd fmla="val 838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302" y="3242075"/>
            <a:ext cx="3757750" cy="15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689949" y="3317851"/>
            <a:ext cx="437201" cy="43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22824" y="802025"/>
            <a:ext cx="1151925" cy="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34100" y="2883150"/>
            <a:ext cx="807200" cy="8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: Infrastructure</a:t>
            </a:r>
            <a:endParaRPr/>
          </a:p>
        </p:txBody>
      </p:sp>
      <p:sp>
        <p:nvSpPr>
          <p:cNvPr id="342" name="Google Shape;342;p52"/>
          <p:cNvSpPr txBox="1"/>
          <p:nvPr>
            <p:ph idx="2" type="title"/>
          </p:nvPr>
        </p:nvSpPr>
        <p:spPr>
          <a:xfrm>
            <a:off x="6003566" y="2068600"/>
            <a:ext cx="2070900" cy="5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Sécurité</a:t>
            </a:r>
            <a:endParaRPr/>
          </a:p>
        </p:txBody>
      </p:sp>
      <p:sp>
        <p:nvSpPr>
          <p:cNvPr id="343" name="Google Shape;343;p52"/>
          <p:cNvSpPr txBox="1"/>
          <p:nvPr>
            <p:ph idx="3" type="title"/>
          </p:nvPr>
        </p:nvSpPr>
        <p:spPr>
          <a:xfrm>
            <a:off x="6089806" y="2942588"/>
            <a:ext cx="21405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Scalabilité</a:t>
            </a:r>
            <a:endParaRPr/>
          </a:p>
        </p:txBody>
      </p:sp>
      <p:sp>
        <p:nvSpPr>
          <p:cNvPr id="344" name="Google Shape;344;p52"/>
          <p:cNvSpPr txBox="1"/>
          <p:nvPr>
            <p:ph idx="7" type="title"/>
          </p:nvPr>
        </p:nvSpPr>
        <p:spPr>
          <a:xfrm>
            <a:off x="3803273" y="1165688"/>
            <a:ext cx="20676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Disponibilité</a:t>
            </a:r>
            <a:endParaRPr sz="2200"/>
          </a:p>
        </p:txBody>
      </p:sp>
      <p:sp>
        <p:nvSpPr>
          <p:cNvPr id="345" name="Google Shape;345;p52"/>
          <p:cNvSpPr/>
          <p:nvPr/>
        </p:nvSpPr>
        <p:spPr>
          <a:xfrm>
            <a:off x="5155325" y="2068600"/>
            <a:ext cx="728100" cy="715200"/>
          </a:xfrm>
          <a:prstGeom prst="donut">
            <a:avLst>
              <a:gd fmla="val 838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2"/>
          <p:cNvSpPr/>
          <p:nvPr/>
        </p:nvSpPr>
        <p:spPr>
          <a:xfrm>
            <a:off x="5213075" y="2942588"/>
            <a:ext cx="752700" cy="732600"/>
          </a:xfrm>
          <a:prstGeom prst="donut">
            <a:avLst>
              <a:gd fmla="val 838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2"/>
          <p:cNvSpPr/>
          <p:nvPr/>
        </p:nvSpPr>
        <p:spPr>
          <a:xfrm>
            <a:off x="2956677" y="1165688"/>
            <a:ext cx="727200" cy="715200"/>
          </a:xfrm>
          <a:prstGeom prst="donut">
            <a:avLst>
              <a:gd fmla="val 838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331" y="2217242"/>
            <a:ext cx="358790" cy="4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863" y="3088339"/>
            <a:ext cx="411706" cy="40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1318" y="1307977"/>
            <a:ext cx="437760" cy="43062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2"/>
          <p:cNvSpPr txBox="1"/>
          <p:nvPr>
            <p:ph idx="7" type="title"/>
          </p:nvPr>
        </p:nvSpPr>
        <p:spPr>
          <a:xfrm>
            <a:off x="3561998" y="4077275"/>
            <a:ext cx="20676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Portabilité</a:t>
            </a:r>
            <a:endParaRPr sz="2100"/>
          </a:p>
        </p:txBody>
      </p:sp>
      <p:sp>
        <p:nvSpPr>
          <p:cNvPr id="352" name="Google Shape;352;p52"/>
          <p:cNvSpPr/>
          <p:nvPr/>
        </p:nvSpPr>
        <p:spPr>
          <a:xfrm>
            <a:off x="2715402" y="4077275"/>
            <a:ext cx="727200" cy="715200"/>
          </a:xfrm>
          <a:prstGeom prst="donut">
            <a:avLst>
              <a:gd fmla="val 838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860399" y="4216276"/>
            <a:ext cx="437201" cy="43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0300" y="4216275"/>
            <a:ext cx="913700" cy="9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2"/>
          <p:cNvPicPr preferRelativeResize="0"/>
          <p:nvPr/>
        </p:nvPicPr>
        <p:blipFill rotWithShape="1">
          <a:blip r:embed="rId7">
            <a:alphaModFix/>
          </a:blip>
          <a:srcRect b="0" l="26533" r="24887" t="0"/>
          <a:stretch/>
        </p:blipFill>
        <p:spPr>
          <a:xfrm>
            <a:off x="2956675" y="2139688"/>
            <a:ext cx="1229975" cy="13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2"/>
          <p:cNvPicPr preferRelativeResize="0"/>
          <p:nvPr/>
        </p:nvPicPr>
        <p:blipFill rotWithShape="1">
          <a:blip r:embed="rId8">
            <a:alphaModFix/>
          </a:blip>
          <a:srcRect b="20391" l="0" r="0" t="23911"/>
          <a:stretch/>
        </p:blipFill>
        <p:spPr>
          <a:xfrm>
            <a:off x="133225" y="1002463"/>
            <a:ext cx="1905000" cy="10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6825" y="3827602"/>
            <a:ext cx="1446402" cy="12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>
            <p:ph type="title"/>
          </p:nvPr>
        </p:nvSpPr>
        <p:spPr>
          <a:xfrm>
            <a:off x="258925" y="2285400"/>
            <a:ext cx="37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Front</a:t>
            </a:r>
            <a:r>
              <a:rPr lang="en"/>
              <a:t>end Architecture: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Patterns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700" y="152400"/>
            <a:ext cx="408117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304150" y="2094675"/>
            <a:ext cx="37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Architecture: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r>
              <a:rPr lang="en"/>
              <a:t> Patterns </a:t>
            </a:r>
            <a:endParaRPr/>
          </a:p>
        </p:txBody>
      </p:sp>
      <p:pic>
        <p:nvPicPr>
          <p:cNvPr id="370" name="Google Shape;3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950" y="180325"/>
            <a:ext cx="1914100" cy="48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450" y="152400"/>
            <a:ext cx="197450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150" y="272352"/>
            <a:ext cx="6738287" cy="45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125" y="152400"/>
            <a:ext cx="626585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00" y="76200"/>
            <a:ext cx="632708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idx="4294967295" type="title"/>
          </p:nvPr>
        </p:nvSpPr>
        <p:spPr>
          <a:xfrm>
            <a:off x="2352250" y="1979725"/>
            <a:ext cx="4419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Documentation de l’API</a:t>
            </a:r>
            <a:endParaRPr sz="9000"/>
          </a:p>
        </p:txBody>
      </p:sp>
      <p:pic>
        <p:nvPicPr>
          <p:cNvPr id="396" name="Google Shape;3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8"/>
          <p:cNvSpPr txBox="1"/>
          <p:nvPr/>
        </p:nvSpPr>
        <p:spPr>
          <a:xfrm>
            <a:off x="2507125" y="2851750"/>
            <a:ext cx="42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https://github.com/Elcaveman/twitter-architecture</a:t>
            </a:r>
            <a:endParaRPr sz="1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2" type="title"/>
          </p:nvPr>
        </p:nvSpPr>
        <p:spPr>
          <a:xfrm>
            <a:off x="829950" y="1536725"/>
            <a:ext cx="63273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>
            <p:ph type="title"/>
          </p:nvPr>
        </p:nvSpPr>
        <p:spPr>
          <a:xfrm>
            <a:off x="-1316100" y="2245750"/>
            <a:ext cx="734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Démonstration de l’application</a:t>
            </a:r>
            <a:endParaRPr sz="10500"/>
          </a:p>
        </p:txBody>
      </p:sp>
      <p:sp>
        <p:nvSpPr>
          <p:cNvPr id="403" name="Google Shape;403;p59"/>
          <p:cNvSpPr txBox="1"/>
          <p:nvPr>
            <p:ph idx="2" type="title"/>
          </p:nvPr>
        </p:nvSpPr>
        <p:spPr>
          <a:xfrm>
            <a:off x="792225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404" name="Google Shape;4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25" y="741438"/>
            <a:ext cx="6205324" cy="36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3100" y="1178075"/>
            <a:ext cx="2088500" cy="20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6987225" y="3543825"/>
            <a:ext cx="20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Possible Architecture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92225" y="2379450"/>
            <a:ext cx="478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Analyse des besoins</a:t>
            </a:r>
            <a:endParaRPr sz="7500"/>
          </a:p>
        </p:txBody>
      </p:sp>
      <p:sp>
        <p:nvSpPr>
          <p:cNvPr id="214" name="Google Shape;214;p34"/>
          <p:cNvSpPr txBox="1"/>
          <p:nvPr>
            <p:ph idx="2" type="title"/>
          </p:nvPr>
        </p:nvSpPr>
        <p:spPr>
          <a:xfrm>
            <a:off x="792225" y="963550"/>
            <a:ext cx="34647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550" y="152400"/>
            <a:ext cx="567136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600" y="152400"/>
            <a:ext cx="524474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775" y="152400"/>
            <a:ext cx="524192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650" y="152400"/>
            <a:ext cx="445100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300" y="4229800"/>
            <a:ext cx="913700" cy="9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ok Day Social Media by Slidesgo">
  <a:themeElements>
    <a:clrScheme name="Simple Light">
      <a:dk1>
        <a:srgbClr val="000000"/>
      </a:dk1>
      <a:lt1>
        <a:srgbClr val="FFFFFF"/>
      </a:lt1>
      <a:dk2>
        <a:srgbClr val="252525"/>
      </a:dk2>
      <a:lt2>
        <a:srgbClr val="EEEEEE"/>
      </a:lt2>
      <a:accent1>
        <a:srgbClr val="F9C03F"/>
      </a:accent1>
      <a:accent2>
        <a:srgbClr val="4A86E8"/>
      </a:accent2>
      <a:accent3>
        <a:srgbClr val="ED8838"/>
      </a:accent3>
      <a:accent4>
        <a:srgbClr val="9DCDF9"/>
      </a:accent4>
      <a:accent5>
        <a:srgbClr val="8A78E4"/>
      </a:accent5>
      <a:accent6>
        <a:srgbClr val="386EED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