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93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6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6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1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180-7B37-4392-81AC-B68CD483E16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A06-DF8A-5344-238A-136F5F90C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4A539-F60D-7D46-0B4E-B35C589C4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MP2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4907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5176-D2F5-077C-91DD-DDD1DC9E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5F4F-FF33-4659-5EE9-F64D3D2C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In today's proposal, I am excited to present a Student Dashboard System designed to simplify administration tasks and enhance student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0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5C1-40F6-FFC9-F86D-037DAF1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93D4-CD4B-9F70-B91F-DC32BDE3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My project includes a secure registration and login system, an informative dashboard displaying student counts, a student registration page with automatic ID generation, and a profile page for admin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3970C2-A215-1F79-5A6C-E1EDEDD6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709612"/>
            <a:ext cx="39814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82D-9521-49B3-F323-ECFB96E8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890B-5030-838C-4AAB-E88A35DE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Administrators and Staff: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Our primary target users are administrators and staff responsible for student management in educational institutions.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System Administrators: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System administrators overseeing the technical aspects of the Student Dashboard System.</a:t>
            </a:r>
          </a:p>
        </p:txBody>
      </p:sp>
    </p:spTree>
    <p:extLst>
      <p:ext uri="{BB962C8B-B14F-4D97-AF65-F5344CB8AC3E}">
        <p14:creationId xmlns:p14="http://schemas.microsoft.com/office/powerpoint/2010/main" val="36263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11E3-45F1-E4B6-B423-E901C174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1783-A5B2-84EB-48E8-8531AF70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Currently, student management processes are prone to inefficiencies and manual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Challenges in tracking and organizing student data can lead to delays and inaccuracies in administration tasks.</a:t>
            </a:r>
          </a:p>
        </p:txBody>
      </p:sp>
    </p:spTree>
    <p:extLst>
      <p:ext uri="{BB962C8B-B14F-4D97-AF65-F5344CB8AC3E}">
        <p14:creationId xmlns:p14="http://schemas.microsoft.com/office/powerpoint/2010/main" val="40968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D9B5-F043-F102-B720-587AA0CC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C7CC-F831-D8ED-CF23-27B856D0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Student Dashboard System aims to address these challenges by providing a comprehensive, automated solution for student registration, data management, and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42F89F-B8F5-B6CD-283C-F158AF63F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55" y="420618"/>
            <a:ext cx="6493090" cy="60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8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33C1-CBAF-7B89-2F63-01D477D1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4F0A-0A77-1F7C-5E57-AD48F8180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RENZ SAYAMAN – WD89P</a:t>
            </a:r>
          </a:p>
        </p:txBody>
      </p:sp>
    </p:spTree>
    <p:extLst>
      <p:ext uri="{BB962C8B-B14F-4D97-AF65-F5344CB8AC3E}">
        <p14:creationId xmlns:p14="http://schemas.microsoft.com/office/powerpoint/2010/main" val="76942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163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Söhne</vt:lpstr>
      <vt:lpstr>Tw Cen MT</vt:lpstr>
      <vt:lpstr>Circuit</vt:lpstr>
      <vt:lpstr>PROJECT PROPOSAL</vt:lpstr>
      <vt:lpstr>INTRODUCTION</vt:lpstr>
      <vt:lpstr>PROJECT OBJECTIVES</vt:lpstr>
      <vt:lpstr>PowerPoint Presentation</vt:lpstr>
      <vt:lpstr>TARGET USERS</vt:lpstr>
      <vt:lpstr>PROBLEM</vt:lpstr>
      <vt:lpstr>SOLUTION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Renz Sayaman</dc:creator>
  <cp:lastModifiedBy>Renz Sayaman</cp:lastModifiedBy>
  <cp:revision>1</cp:revision>
  <dcterms:created xsi:type="dcterms:W3CDTF">2023-12-04T09:25:37Z</dcterms:created>
  <dcterms:modified xsi:type="dcterms:W3CDTF">2023-12-04T10:18:58Z</dcterms:modified>
</cp:coreProperties>
</file>