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93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1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180-7B37-4392-81AC-B68CD483E16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A06-DF8A-5344-238A-136F5F90C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Revolutionizing Enrollment: An Online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4A539-F60D-7D46-0B4E-B35C589C4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Wd89p - RENZ SAYAMAN</a:t>
            </a:r>
          </a:p>
        </p:txBody>
      </p:sp>
    </p:spTree>
    <p:extLst>
      <p:ext uri="{BB962C8B-B14F-4D97-AF65-F5344CB8AC3E}">
        <p14:creationId xmlns:p14="http://schemas.microsoft.com/office/powerpoint/2010/main" val="364907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5176-D2F5-077C-91DD-DDD1DC9E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5F4F-FF33-4659-5EE9-F64D3D2C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In a rapidly evolving digital landscape, the Online Enrollment System for Elementary School is a critical solution for streamlining student enrollment and data management.</a:t>
            </a:r>
          </a:p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Using cutting-edge technologies, the system aims to improve efficiency and accuracy in handling student 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0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5C1-40F6-FFC9-F86D-037DAF1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93D4-CD4B-9F70-B91F-DC32BDE3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Manual data handling, paper-based record-keeping, and the potential for errors have underscored the need for a technological solution to streamline these operations.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Providing essential context, the landscape of elementary school administration has witnessed significant challenges in traditional enrollment and data management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5C1-40F6-FFC9-F86D-037DAF1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93D4-CD4B-9F70-B91F-DC32BDE3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Enrollment Process: The system streamlines the enrollment process, reducing the time and effort required for administrators.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Real-time Data: Administrators have real-time access to student demographic data, which allows them to make more informed decisions.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Internet Dependency: The system relies on a stable internet connection for optimal functionality.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Training Requirement: Users, particularly administrators, may require training to fully utilize the system's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82D-9521-49B3-F323-ECFB96E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890B-5030-838C-4AAB-E88A35DE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Detailing the methodology employed during the development of the Online Enrollment System provides insights into the systematic approach taken to achieve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36263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9B5-F043-F102-B720-587AA0CC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C7CC-F831-D8ED-CF23-27B856D0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Student Dashboard System aims to address these challenges by providing a comprehensive, automated solution for student registration, data management, and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3C1-CBAF-7B89-2F63-01D477D1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4F0A-0A77-1F7C-5E57-AD48F8180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Wd89p - </a:t>
            </a:r>
            <a:r>
              <a:rPr lang="en-US" dirty="0" err="1">
                <a:solidFill>
                  <a:schemeClr val="tx2"/>
                </a:solidFill>
              </a:rPr>
              <a:t>renz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sayaman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239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Söhne</vt:lpstr>
      <vt:lpstr>Tw Cen MT</vt:lpstr>
      <vt:lpstr>Circuit</vt:lpstr>
      <vt:lpstr>Revolutionizing Enrollment: An Online Solution</vt:lpstr>
      <vt:lpstr>INTRODUCTION</vt:lpstr>
      <vt:lpstr>BACKGROUND &amp; CONTEXT</vt:lpstr>
      <vt:lpstr>SCOPES &amp; LIMITATIONS</vt:lpstr>
      <vt:lpstr>PROJECT METHODOLOGY</vt:lpstr>
      <vt:lpstr>SOLUTION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Renz Sayaman</dc:creator>
  <cp:lastModifiedBy>Renz Sayaman</cp:lastModifiedBy>
  <cp:revision>3</cp:revision>
  <dcterms:created xsi:type="dcterms:W3CDTF">2023-12-04T09:25:37Z</dcterms:created>
  <dcterms:modified xsi:type="dcterms:W3CDTF">2024-01-26T14:08:13Z</dcterms:modified>
</cp:coreProperties>
</file>