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AFA4AB9-4C2D-40A4-A615-B55B2DF06F0A}" type="datetimeFigureOut">
              <a:rPr lang="en-US" smtClean="0"/>
              <a:t>10/6/2023</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12F069A-36DF-4A4A-A36F-34BC963719FF}"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4606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A4AB9-4C2D-40A4-A615-B55B2DF06F0A}"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284308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A4AB9-4C2D-40A4-A615-B55B2DF06F0A}"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4043437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A4AB9-4C2D-40A4-A615-B55B2DF06F0A}"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069A-36DF-4A4A-A36F-34BC963719FF}"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4360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A4AB9-4C2D-40A4-A615-B55B2DF06F0A}"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3304196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FA4AB9-4C2D-40A4-A615-B55B2DF06F0A}"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1552002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FA4AB9-4C2D-40A4-A615-B55B2DF06F0A}"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410916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A4AB9-4C2D-40A4-A615-B55B2DF06F0A}"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3500204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A4AB9-4C2D-40A4-A615-B55B2DF06F0A}"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306796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A4AB9-4C2D-40A4-A615-B55B2DF06F0A}"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425443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A4AB9-4C2D-40A4-A615-B55B2DF06F0A}"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36843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FA4AB9-4C2D-40A4-A615-B55B2DF06F0A}"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213107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FA4AB9-4C2D-40A4-A615-B55B2DF06F0A}"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252386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FA4AB9-4C2D-40A4-A615-B55B2DF06F0A}"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57489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A4AB9-4C2D-40A4-A615-B55B2DF06F0A}"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290835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A4AB9-4C2D-40A4-A615-B55B2DF06F0A}"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255126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A4AB9-4C2D-40A4-A615-B55B2DF06F0A}"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F069A-36DF-4A4A-A36F-34BC963719FF}" type="slidenum">
              <a:rPr lang="en-US" smtClean="0"/>
              <a:t>‹#›</a:t>
            </a:fld>
            <a:endParaRPr lang="en-US"/>
          </a:p>
        </p:txBody>
      </p:sp>
    </p:spTree>
    <p:extLst>
      <p:ext uri="{BB962C8B-B14F-4D97-AF65-F5344CB8AC3E}">
        <p14:creationId xmlns:p14="http://schemas.microsoft.com/office/powerpoint/2010/main" val="200075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AFA4AB9-4C2D-40A4-A615-B55B2DF06F0A}" type="datetimeFigureOut">
              <a:rPr lang="en-US" smtClean="0"/>
              <a:t>10/6/2023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12F069A-36DF-4A4A-A36F-34BC963719FF}" type="slidenum">
              <a:rPr lang="en-US" smtClean="0"/>
              <a:t>‹#›</a:t>
            </a:fld>
            <a:endParaRPr lang="en-US"/>
          </a:p>
        </p:txBody>
      </p:sp>
    </p:spTree>
    <p:extLst>
      <p:ext uri="{BB962C8B-B14F-4D97-AF65-F5344CB8AC3E}">
        <p14:creationId xmlns:p14="http://schemas.microsoft.com/office/powerpoint/2010/main" val="3362361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C769-4965-20DA-1B9E-3EF5347297C8}"/>
              </a:ext>
            </a:extLst>
          </p:cNvPr>
          <p:cNvSpPr>
            <a:spLocks noGrp="1"/>
          </p:cNvSpPr>
          <p:nvPr>
            <p:ph type="ctrTitle"/>
          </p:nvPr>
        </p:nvSpPr>
        <p:spPr/>
        <p:txBody>
          <a:bodyPr/>
          <a:lstStyle/>
          <a:p>
            <a:r>
              <a:rPr lang="en-US" dirty="0"/>
              <a:t>PROJECT PROPOSAL</a:t>
            </a:r>
          </a:p>
        </p:txBody>
      </p:sp>
      <p:sp>
        <p:nvSpPr>
          <p:cNvPr id="3" name="Subtitle 2">
            <a:extLst>
              <a:ext uri="{FF2B5EF4-FFF2-40B4-BE49-F238E27FC236}">
                <a16:creationId xmlns:a16="http://schemas.microsoft.com/office/drawing/2014/main" id="{A98039E3-B8A7-E12F-3E87-C8EE04E44337}"/>
              </a:ext>
            </a:extLst>
          </p:cNvPr>
          <p:cNvSpPr>
            <a:spLocks noGrp="1"/>
          </p:cNvSpPr>
          <p:nvPr>
            <p:ph type="subTitle" idx="1"/>
          </p:nvPr>
        </p:nvSpPr>
        <p:spPr/>
        <p:txBody>
          <a:bodyPr/>
          <a:lstStyle/>
          <a:p>
            <a:r>
              <a:rPr lang="en-US" dirty="0"/>
              <a:t>MP1 PRESENTATION</a:t>
            </a:r>
          </a:p>
        </p:txBody>
      </p:sp>
    </p:spTree>
    <p:extLst>
      <p:ext uri="{BB962C8B-B14F-4D97-AF65-F5344CB8AC3E}">
        <p14:creationId xmlns:p14="http://schemas.microsoft.com/office/powerpoint/2010/main" val="194750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0D04-9592-D1E7-663C-1196F836D51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FBFF63E-195A-876D-AECD-DA9B112DF3EA}"/>
              </a:ext>
            </a:extLst>
          </p:cNvPr>
          <p:cNvSpPr>
            <a:spLocks noGrp="1"/>
          </p:cNvSpPr>
          <p:nvPr>
            <p:ph sz="quarter" idx="13"/>
          </p:nvPr>
        </p:nvSpPr>
        <p:spPr/>
        <p:txBody>
          <a:bodyPr/>
          <a:lstStyle/>
          <a:p>
            <a:r>
              <a:rPr lang="en-US" b="0" i="0" dirty="0">
                <a:effectLst/>
                <a:latin typeface="Söhne"/>
              </a:rPr>
              <a:t>In an increasingly fast-paced world, many individuals struggle with disruptions to their natural circadian rhythms, which can have profound effects on their overall well-being and productivity. Recognizing this growing challenge, I present the RBS (Rhythm Balance System) project, a comprehensive solution designed to address the needs of people with circadian rhythm issues.</a:t>
            </a:r>
            <a:endParaRPr lang="en-US" dirty="0"/>
          </a:p>
        </p:txBody>
      </p:sp>
    </p:spTree>
    <p:extLst>
      <p:ext uri="{BB962C8B-B14F-4D97-AF65-F5344CB8AC3E}">
        <p14:creationId xmlns:p14="http://schemas.microsoft.com/office/powerpoint/2010/main" val="198222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BD6C-462E-4C32-1416-545678BDAF5B}"/>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54647654-83A4-95D7-2094-2B815CBF00CF}"/>
              </a:ext>
            </a:extLst>
          </p:cNvPr>
          <p:cNvSpPr>
            <a:spLocks noGrp="1"/>
          </p:cNvSpPr>
          <p:nvPr>
            <p:ph sz="quarter" idx="13"/>
          </p:nvPr>
        </p:nvSpPr>
        <p:spPr/>
        <p:txBody>
          <a:bodyPr>
            <a:normAutofit fontScale="92500" lnSpcReduction="10000"/>
          </a:bodyPr>
          <a:lstStyle/>
          <a:p>
            <a:pPr algn="l">
              <a:buFont typeface="+mj-lt"/>
              <a:buAutoNum type="arabicPeriod"/>
            </a:pPr>
            <a:r>
              <a:rPr lang="en-US" b="1" i="0" dirty="0">
                <a:effectLst/>
                <a:latin typeface="Söhne"/>
              </a:rPr>
              <a:t>Comprehensive Circadian Rhythm Education:</a:t>
            </a:r>
            <a:r>
              <a:rPr lang="en-US" b="0" i="0" dirty="0">
                <a:effectLst/>
                <a:latin typeface="Söhne"/>
              </a:rPr>
              <a:t> Develop a user-friendly platform that provides in-depth educational resources on circadian rhythms, helping users understand the importance of maintaining a balanced daily routine.</a:t>
            </a:r>
          </a:p>
          <a:p>
            <a:pPr algn="l">
              <a:buFont typeface="+mj-lt"/>
              <a:buAutoNum type="arabicPeriod"/>
            </a:pPr>
            <a:r>
              <a:rPr lang="en-US" b="1" i="0" dirty="0">
                <a:effectLst/>
                <a:latin typeface="Söhne"/>
              </a:rPr>
              <a:t>Personalized Solutions:</a:t>
            </a:r>
            <a:r>
              <a:rPr lang="en-US" b="0" i="0" dirty="0">
                <a:effectLst/>
                <a:latin typeface="Söhne"/>
              </a:rPr>
              <a:t> Implement tools and features that allow users to assess their unique circadian rhythms and receive personalized recommendations for optimizing their daily schedules.</a:t>
            </a:r>
          </a:p>
          <a:p>
            <a:pPr algn="l">
              <a:buFont typeface="+mj-lt"/>
              <a:buAutoNum type="arabicPeriod"/>
            </a:pPr>
            <a:r>
              <a:rPr lang="en-US" b="1" i="0" dirty="0">
                <a:effectLst/>
                <a:latin typeface="Söhne"/>
              </a:rPr>
              <a:t>Community Support:</a:t>
            </a:r>
            <a:r>
              <a:rPr lang="en-US" b="0" i="0" dirty="0">
                <a:effectLst/>
                <a:latin typeface="Söhne"/>
              </a:rPr>
              <a:t> Create a supportive online community where users can share their experiences, seek advice, and connect with others facing similar challenges, fostering a sense of belonging and mutual support.</a:t>
            </a:r>
          </a:p>
          <a:p>
            <a:endParaRPr lang="en-US" dirty="0"/>
          </a:p>
        </p:txBody>
      </p:sp>
    </p:spTree>
    <p:extLst>
      <p:ext uri="{BB962C8B-B14F-4D97-AF65-F5344CB8AC3E}">
        <p14:creationId xmlns:p14="http://schemas.microsoft.com/office/powerpoint/2010/main" val="395873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33B7-6B65-4DE0-4179-D92809C51C99}"/>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1D8155D-1DAC-DFF0-2208-4093CA87A77D}"/>
              </a:ext>
            </a:extLst>
          </p:cNvPr>
          <p:cNvSpPr>
            <a:spLocks noGrp="1"/>
          </p:cNvSpPr>
          <p:nvPr>
            <p:ph sz="quarter" idx="13"/>
          </p:nvPr>
        </p:nvSpPr>
        <p:spPr/>
        <p:txBody>
          <a:bodyPr>
            <a:normAutofit lnSpcReduction="10000"/>
          </a:bodyPr>
          <a:lstStyle/>
          <a:p>
            <a:pPr algn="l"/>
            <a:r>
              <a:rPr lang="en-US" b="1" i="0" dirty="0">
                <a:effectLst/>
                <a:latin typeface="Söhne"/>
              </a:rPr>
              <a:t>Circadian Rhythm Disruption:</a:t>
            </a:r>
            <a:r>
              <a:rPr lang="en-US" b="0" i="0" dirty="0">
                <a:effectLst/>
                <a:latin typeface="Söhne"/>
              </a:rPr>
              <a:t> Circadian rhythms are natural, internal biological clocks that regulate the sleep-wake cycle, hormone production, and various physiological processes. These rhythms are influenced by factors such as light exposure, work schedules, and lifestyle choices. However, many individuals experience disruptions to their circadian rhythms due to various reasons, including:</a:t>
            </a:r>
          </a:p>
          <a:p>
            <a:pPr algn="l">
              <a:buFont typeface="+mj-lt"/>
              <a:buAutoNum type="arabicPeriod"/>
            </a:pPr>
            <a:r>
              <a:rPr lang="en-US" b="1" i="0" dirty="0">
                <a:effectLst/>
                <a:latin typeface="Söhne"/>
              </a:rPr>
              <a:t>Shift Work:</a:t>
            </a:r>
            <a:r>
              <a:rPr lang="en-US" b="0" i="0" dirty="0">
                <a:effectLst/>
                <a:latin typeface="Söhne"/>
              </a:rPr>
              <a:t> People working irregular hours, such as night shifts, often struggle to maintain a consistent sleep-wake cycle, leading to sleep deprivation and health issues.</a:t>
            </a:r>
          </a:p>
          <a:p>
            <a:endParaRPr lang="en-US" dirty="0"/>
          </a:p>
        </p:txBody>
      </p:sp>
    </p:spTree>
    <p:extLst>
      <p:ext uri="{BB962C8B-B14F-4D97-AF65-F5344CB8AC3E}">
        <p14:creationId xmlns:p14="http://schemas.microsoft.com/office/powerpoint/2010/main" val="187671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DFED-85DE-7EB2-BE2E-33F2212B0DCD}"/>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01186AA-F3B3-C61F-678A-CD878AA0D1B2}"/>
              </a:ext>
            </a:extLst>
          </p:cNvPr>
          <p:cNvSpPr>
            <a:spLocks noGrp="1"/>
          </p:cNvSpPr>
          <p:nvPr>
            <p:ph sz="quarter" idx="13"/>
          </p:nvPr>
        </p:nvSpPr>
        <p:spPr/>
        <p:txBody>
          <a:bodyPr/>
          <a:lstStyle/>
          <a:p>
            <a:r>
              <a:rPr lang="en-US" b="0" i="0" dirty="0">
                <a:effectLst/>
                <a:latin typeface="Söhne"/>
              </a:rPr>
              <a:t>The RBS project presents a multifaceted solution to address the complex issue of circadian rhythm disruption. Our innovative platform combines cutting-edge web development with scientific insights to provide individuals with the tools and resources they need to regain control over their daily routines and lead healthier, more balanced lives.</a:t>
            </a:r>
            <a:endParaRPr lang="en-US" dirty="0"/>
          </a:p>
        </p:txBody>
      </p:sp>
    </p:spTree>
    <p:extLst>
      <p:ext uri="{BB962C8B-B14F-4D97-AF65-F5344CB8AC3E}">
        <p14:creationId xmlns:p14="http://schemas.microsoft.com/office/powerpoint/2010/main" val="247672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AF7C-5FDE-4470-6FFC-3543F7237C71}"/>
              </a:ext>
            </a:extLst>
          </p:cNvPr>
          <p:cNvSpPr>
            <a:spLocks noGrp="1"/>
          </p:cNvSpPr>
          <p:nvPr>
            <p:ph type="title"/>
          </p:nvPr>
        </p:nvSpPr>
        <p:spPr/>
        <p:txBody>
          <a:bodyPr/>
          <a:lstStyle/>
          <a:p>
            <a:r>
              <a:rPr lang="en-US" dirty="0"/>
              <a:t>Target users</a:t>
            </a:r>
          </a:p>
        </p:txBody>
      </p:sp>
      <p:sp>
        <p:nvSpPr>
          <p:cNvPr id="3" name="Content Placeholder 2">
            <a:extLst>
              <a:ext uri="{FF2B5EF4-FFF2-40B4-BE49-F238E27FC236}">
                <a16:creationId xmlns:a16="http://schemas.microsoft.com/office/drawing/2014/main" id="{E6E6B0FF-06B2-02C9-E7B8-E57DDB672BF2}"/>
              </a:ext>
            </a:extLst>
          </p:cNvPr>
          <p:cNvSpPr>
            <a:spLocks noGrp="1"/>
          </p:cNvSpPr>
          <p:nvPr>
            <p:ph sz="quarter" idx="13"/>
          </p:nvPr>
        </p:nvSpPr>
        <p:spPr/>
        <p:txBody>
          <a:bodyPr/>
          <a:lstStyle/>
          <a:p>
            <a:pPr algn="l">
              <a:buFont typeface="+mj-lt"/>
              <a:buAutoNum type="arabicPeriod"/>
            </a:pPr>
            <a:r>
              <a:rPr lang="en-US" b="1" i="0" dirty="0">
                <a:effectLst/>
                <a:latin typeface="Söhne"/>
              </a:rPr>
              <a:t>Shift Workers:</a:t>
            </a:r>
            <a:r>
              <a:rPr lang="en-US" b="0" i="0" dirty="0">
                <a:effectLst/>
                <a:latin typeface="Söhne"/>
              </a:rPr>
              <a:t> Individuals working irregular hours, including night shifts, rotating shifts, or extended hours, who often struggle to maintain a consistent sleep-wake cycle due to their work schedules.</a:t>
            </a:r>
          </a:p>
          <a:p>
            <a:pPr algn="l">
              <a:buFont typeface="+mj-lt"/>
              <a:buAutoNum type="arabicPeriod"/>
            </a:pPr>
            <a:r>
              <a:rPr lang="en-US" b="1" i="0" dirty="0">
                <a:effectLst/>
                <a:latin typeface="Söhne"/>
              </a:rPr>
              <a:t>Frequent Travelers:</a:t>
            </a:r>
            <a:r>
              <a:rPr lang="en-US" b="0" i="0" dirty="0">
                <a:effectLst/>
                <a:latin typeface="Söhne"/>
              </a:rPr>
              <a:t> People who frequently travel across time zones for business or leisure, experiencing jet lag and circadian rhythm misalignment as a result.</a:t>
            </a:r>
          </a:p>
          <a:p>
            <a:pPr algn="l">
              <a:buFont typeface="+mj-lt"/>
              <a:buAutoNum type="arabicPeriod"/>
            </a:pPr>
            <a:r>
              <a:rPr lang="en-US" b="1" i="0" dirty="0">
                <a:effectLst/>
                <a:latin typeface="Söhne"/>
              </a:rPr>
              <a:t>Students:</a:t>
            </a:r>
            <a:r>
              <a:rPr lang="en-US" b="0" i="0" dirty="0">
                <a:effectLst/>
                <a:latin typeface="Söhne"/>
              </a:rPr>
              <a:t> Students facing irregular study hours or those balancing academic commitments with part-time jobs, seeking ways to optimize their daily routines for better academic performance.</a:t>
            </a:r>
          </a:p>
          <a:p>
            <a:endParaRPr lang="en-US" dirty="0"/>
          </a:p>
        </p:txBody>
      </p:sp>
    </p:spTree>
    <p:extLst>
      <p:ext uri="{BB962C8B-B14F-4D97-AF65-F5344CB8AC3E}">
        <p14:creationId xmlns:p14="http://schemas.microsoft.com/office/powerpoint/2010/main" val="220971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FF15-3277-CD44-583D-DE9DB1962EE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1AFAE9B-09ED-2E13-461D-6ACD5F6B5FA4}"/>
              </a:ext>
            </a:extLst>
          </p:cNvPr>
          <p:cNvSpPr>
            <a:spLocks noGrp="1"/>
          </p:cNvSpPr>
          <p:nvPr>
            <p:ph type="body" sz="half" idx="13"/>
          </p:nvPr>
        </p:nvSpPr>
        <p:spPr/>
        <p:txBody>
          <a:bodyPr/>
          <a:lstStyle/>
          <a:p>
            <a:r>
              <a:rPr lang="en-US" dirty="0"/>
              <a:t>MP1 PRESENTATION</a:t>
            </a:r>
          </a:p>
        </p:txBody>
      </p:sp>
      <p:sp>
        <p:nvSpPr>
          <p:cNvPr id="4" name="Text Placeholder 3">
            <a:extLst>
              <a:ext uri="{FF2B5EF4-FFF2-40B4-BE49-F238E27FC236}">
                <a16:creationId xmlns:a16="http://schemas.microsoft.com/office/drawing/2014/main" id="{0336D708-50EF-5F12-A79C-EAEF7EB39130}"/>
              </a:ext>
            </a:extLst>
          </p:cNvPr>
          <p:cNvSpPr>
            <a:spLocks noGrp="1"/>
          </p:cNvSpPr>
          <p:nvPr>
            <p:ph type="body" sz="half" idx="2"/>
          </p:nvPr>
        </p:nvSpPr>
        <p:spPr/>
        <p:txBody>
          <a:bodyPr/>
          <a:lstStyle/>
          <a:p>
            <a:r>
              <a:rPr lang="en-US" dirty="0"/>
              <a:t>RENZ SAYAMAN</a:t>
            </a:r>
          </a:p>
        </p:txBody>
      </p:sp>
    </p:spTree>
    <p:extLst>
      <p:ext uri="{BB962C8B-B14F-4D97-AF65-F5344CB8AC3E}">
        <p14:creationId xmlns:p14="http://schemas.microsoft.com/office/powerpoint/2010/main" val="8081896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
  <TotalTime>14</TotalTime>
  <Words>400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Impact</vt:lpstr>
      <vt:lpstr>Söhne</vt:lpstr>
      <vt:lpstr>Main Event</vt:lpstr>
      <vt:lpstr>PROJECT PROPOSAL</vt:lpstr>
      <vt:lpstr>INTRODUCTION</vt:lpstr>
      <vt:lpstr>PROJECT OBJECTIVES</vt:lpstr>
      <vt:lpstr>PROBLEM</vt:lpstr>
      <vt:lpstr>Solution</vt:lpstr>
      <vt:lpstr>Target users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Renz Sayaman</dc:creator>
  <cp:lastModifiedBy>Renz Sayaman</cp:lastModifiedBy>
  <cp:revision>2</cp:revision>
  <dcterms:created xsi:type="dcterms:W3CDTF">2023-10-06T10:51:26Z</dcterms:created>
  <dcterms:modified xsi:type="dcterms:W3CDTF">2023-10-06T11:06:18Z</dcterms:modified>
</cp:coreProperties>
</file>