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98588-29BD-4A7D-B576-27294E9F11E0}" v="1" dt="2024-06-12T17:31:01.703"/>
    <p1510:client id="{9FA223CE-2682-4A4C-9189-033D2F123F38}" v="432" dt="2024-06-12T01:42:33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yden Lords" userId="c00baaec48eaaa0a" providerId="LiveId" clId="{35D98588-29BD-4A7D-B576-27294E9F11E0}"/>
    <pc:docChg chg="undo custSel addSld modSld">
      <pc:chgData name="Cayden Lords" userId="c00baaec48eaaa0a" providerId="LiveId" clId="{35D98588-29BD-4A7D-B576-27294E9F11E0}" dt="2024-06-12T17:42:21.058" v="64" actId="20577"/>
      <pc:docMkLst>
        <pc:docMk/>
      </pc:docMkLst>
      <pc:sldChg chg="modSp mod">
        <pc:chgData name="Cayden Lords" userId="c00baaec48eaaa0a" providerId="LiveId" clId="{35D98588-29BD-4A7D-B576-27294E9F11E0}" dt="2024-06-12T17:42:21.058" v="64" actId="20577"/>
        <pc:sldMkLst>
          <pc:docMk/>
          <pc:sldMk cId="974260464" sldId="261"/>
        </pc:sldMkLst>
        <pc:spChg chg="mod">
          <ac:chgData name="Cayden Lords" userId="c00baaec48eaaa0a" providerId="LiveId" clId="{35D98588-29BD-4A7D-B576-27294E9F11E0}" dt="2024-06-12T17:42:21.058" v="64" actId="20577"/>
          <ac:spMkLst>
            <pc:docMk/>
            <pc:sldMk cId="974260464" sldId="261"/>
            <ac:spMk id="2" creationId="{60BB9C05-7FAD-BEE4-7B6D-9DCD6BBDC2F5}"/>
          </ac:spMkLst>
        </pc:spChg>
      </pc:sldChg>
      <pc:sldChg chg="addSp delSp modSp new mod">
        <pc:chgData name="Cayden Lords" userId="c00baaec48eaaa0a" providerId="LiveId" clId="{35D98588-29BD-4A7D-B576-27294E9F11E0}" dt="2024-06-12T17:31:06.854" v="14" actId="1076"/>
        <pc:sldMkLst>
          <pc:docMk/>
          <pc:sldMk cId="3112032390" sldId="263"/>
        </pc:sldMkLst>
        <pc:spChg chg="mod">
          <ac:chgData name="Cayden Lords" userId="c00baaec48eaaa0a" providerId="LiveId" clId="{35D98588-29BD-4A7D-B576-27294E9F11E0}" dt="2024-06-12T17:30:21.861" v="7" actId="20577"/>
          <ac:spMkLst>
            <pc:docMk/>
            <pc:sldMk cId="3112032390" sldId="263"/>
            <ac:spMk id="2" creationId="{0CA34D63-7B3F-364C-E7AD-061D79FCDAD5}"/>
          </ac:spMkLst>
        </pc:spChg>
        <pc:spChg chg="add del">
          <ac:chgData name="Cayden Lords" userId="c00baaec48eaaa0a" providerId="LiveId" clId="{35D98588-29BD-4A7D-B576-27294E9F11E0}" dt="2024-06-12T17:31:01.702" v="10" actId="931"/>
          <ac:spMkLst>
            <pc:docMk/>
            <pc:sldMk cId="3112032390" sldId="263"/>
            <ac:spMk id="3" creationId="{C91C221C-17AC-12EA-E86E-D2DA5BA12434}"/>
          </ac:spMkLst>
        </pc:spChg>
        <pc:picChg chg="add del mod ord">
          <ac:chgData name="Cayden Lords" userId="c00baaec48eaaa0a" providerId="LiveId" clId="{35D98588-29BD-4A7D-B576-27294E9F11E0}" dt="2024-06-12T17:30:53.701" v="9" actId="34307"/>
          <ac:picMkLst>
            <pc:docMk/>
            <pc:sldMk cId="3112032390" sldId="263"/>
            <ac:picMk id="4" creationId="{7024C2CF-C50E-85E6-26A9-CB40B9E955AB}"/>
          </ac:picMkLst>
        </pc:picChg>
        <pc:picChg chg="add mod">
          <ac:chgData name="Cayden Lords" userId="c00baaec48eaaa0a" providerId="LiveId" clId="{35D98588-29BD-4A7D-B576-27294E9F11E0}" dt="2024-06-12T17:31:06.854" v="14" actId="1076"/>
          <ac:picMkLst>
            <pc:docMk/>
            <pc:sldMk cId="3112032390" sldId="263"/>
            <ac:picMk id="6" creationId="{355F05B4-C116-97BB-85CE-D2E1995D0B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9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2AE746-3467-43CD-90DA-AF437416926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DCA0-E72D-4940-BC0F-B3AF5C3F4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08D98-A1BD-8711-3C49-B9D84B99E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Team 3.14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09A4F-9C4D-DF79-143A-332E1E65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It’s a card game</a:t>
            </a:r>
          </a:p>
        </p:txBody>
      </p:sp>
    </p:spTree>
    <p:extLst>
      <p:ext uri="{BB962C8B-B14F-4D97-AF65-F5344CB8AC3E}">
        <p14:creationId xmlns:p14="http://schemas.microsoft.com/office/powerpoint/2010/main" val="8178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B836-5A63-53C3-B528-689D6683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D72C4A-EF0F-7327-14B0-0025B6EC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Team Leader -Josh Hart</a:t>
            </a:r>
          </a:p>
          <a:p>
            <a:r>
              <a:rPr lang="en-US" dirty="0"/>
              <a:t>Project Manager - Jack Hammond</a:t>
            </a:r>
          </a:p>
          <a:p>
            <a:r>
              <a:rPr lang="en-US" dirty="0"/>
              <a:t>Graphic Designer - Cayden Lords </a:t>
            </a:r>
          </a:p>
          <a:p>
            <a:r>
              <a:rPr lang="en-US" dirty="0"/>
              <a:t>Quality Assurance - Alex Myers</a:t>
            </a:r>
          </a:p>
          <a:p>
            <a:r>
              <a:rPr lang="en-US" dirty="0"/>
              <a:t>Configuration Manager &amp; Documentation - Oscar Ramos</a:t>
            </a:r>
          </a:p>
        </p:txBody>
      </p:sp>
    </p:spTree>
    <p:extLst>
      <p:ext uri="{BB962C8B-B14F-4D97-AF65-F5344CB8AC3E}">
        <p14:creationId xmlns:p14="http://schemas.microsoft.com/office/powerpoint/2010/main" val="3323023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ED34-EE16-B254-E365-A87C6216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Basic Layout</a:t>
            </a:r>
          </a:p>
        </p:txBody>
      </p:sp>
      <p:pic>
        <p:nvPicPr>
          <p:cNvPr id="5" name="Content Placeholder 4" descr="A close-up of a card&#10;&#10;Description automatically generated">
            <a:extLst>
              <a:ext uri="{FF2B5EF4-FFF2-40B4-BE49-F238E27FC236}">
                <a16:creationId xmlns:a16="http://schemas.microsoft.com/office/drawing/2014/main" id="{61B33825-D83E-DE0E-2FF7-1CD3C9BA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8" y="1608083"/>
            <a:ext cx="9612329" cy="45884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F74CBA-C221-4EAA-AA47-0FD1701DC63D}"/>
              </a:ext>
            </a:extLst>
          </p:cNvPr>
          <p:cNvSpPr/>
          <p:nvPr/>
        </p:nvSpPr>
        <p:spPr>
          <a:xfrm>
            <a:off x="5080195" y="3368555"/>
            <a:ext cx="114069" cy="171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344-9421-386A-3618-A84F83392E04}"/>
              </a:ext>
            </a:extLst>
          </p:cNvPr>
          <p:cNvSpPr/>
          <p:nvPr/>
        </p:nvSpPr>
        <p:spPr>
          <a:xfrm>
            <a:off x="5596759" y="3008613"/>
            <a:ext cx="110358" cy="160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B840-A2F8-3E5B-8F48-D5011308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E28C-B1A2-77A5-ABAF-B220D50F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alive. It's alive... It's alive, it's moving, it's alive, it's alive, it's alive, it's alive, IT'S ALIVE….. Mostly.</a:t>
            </a:r>
          </a:p>
          <a:p>
            <a:r>
              <a:rPr lang="en-US" dirty="0"/>
              <a:t>It displays! </a:t>
            </a:r>
          </a:p>
          <a:p>
            <a:r>
              <a:rPr lang="en-US" dirty="0"/>
              <a:t>It delays! </a:t>
            </a:r>
          </a:p>
          <a:p>
            <a:r>
              <a:rPr lang="en-US" dirty="0"/>
              <a:t>It betrays! </a:t>
            </a:r>
          </a:p>
          <a:p>
            <a:r>
              <a:rPr lang="en-US" dirty="0"/>
              <a:t>It doesn’t quite play! </a:t>
            </a:r>
          </a:p>
        </p:txBody>
      </p:sp>
    </p:spTree>
    <p:extLst>
      <p:ext uri="{BB962C8B-B14F-4D97-AF65-F5344CB8AC3E}">
        <p14:creationId xmlns:p14="http://schemas.microsoft.com/office/powerpoint/2010/main" val="42017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9C05-7FAD-BEE4-7B6D-9DCD6BBD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30" y="2728735"/>
            <a:ext cx="10248031" cy="1400530"/>
          </a:xfrm>
        </p:spPr>
        <p:txBody>
          <a:bodyPr/>
          <a:lstStyle/>
          <a:p>
            <a:r>
              <a:rPr lang="en-US" dirty="0"/>
              <a:t>&lt;THIS IS THE SECTION WHERE THE PROGRAM IS DISPLAYED. APPLAUD OUR BRILLIANCE. </a:t>
            </a:r>
            <a:r>
              <a:rPr lang="en-US"/>
              <a:t>A PARADE WILL BE EXPECTED&gt;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6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4ACC8-57C4-BAA0-8769-D05FC3CC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Did We Learn From Last Sprint? 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97E8C1-41B8-ADBD-3776-A0FB221B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28616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it turns out, everyone can make very efficient, even perfect versions of the sections of code they’re working on……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it won’t matter if they aren’t built specifically to work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180405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9D60-C5A2-4866-02DB-C6294E20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 for This Sprint that We Are Sprinting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79A5-BD08-6AB5-F901-301D6916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fully-functional fight!</a:t>
            </a:r>
          </a:p>
          <a:p>
            <a:r>
              <a:rPr lang="en-US" dirty="0"/>
              <a:t>A starting card deck that’s more than 3 cards!</a:t>
            </a:r>
          </a:p>
          <a:p>
            <a:r>
              <a:rPr lang="en-US" dirty="0"/>
              <a:t>End conditions and displays!</a:t>
            </a:r>
          </a:p>
          <a:p>
            <a:r>
              <a:rPr lang="en-US" dirty="0"/>
              <a:t>Cards actually doing stuff!</a:t>
            </a:r>
          </a:p>
          <a:p>
            <a:r>
              <a:rPr lang="en-US" dirty="0"/>
              <a:t>(Stretch) Animation!</a:t>
            </a:r>
          </a:p>
          <a:p>
            <a:r>
              <a:rPr lang="en-US" dirty="0"/>
              <a:t>(Stretch) Actually Good Enemy AI! </a:t>
            </a:r>
          </a:p>
        </p:txBody>
      </p:sp>
    </p:spTree>
    <p:extLst>
      <p:ext uri="{BB962C8B-B14F-4D97-AF65-F5344CB8AC3E}">
        <p14:creationId xmlns:p14="http://schemas.microsoft.com/office/powerpoint/2010/main" val="261450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D63-7B3F-364C-E7AD-061D79FC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</a:t>
            </a:r>
          </a:p>
        </p:txBody>
      </p:sp>
      <p:pic>
        <p:nvPicPr>
          <p:cNvPr id="6" name="Content Placeholder 5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355F05B4-C116-97BB-85CE-D2E1995D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51366"/>
            <a:ext cx="7571895" cy="4997034"/>
          </a:xfrm>
        </p:spPr>
      </p:pic>
    </p:spTree>
    <p:extLst>
      <p:ext uri="{BB962C8B-B14F-4D97-AF65-F5344CB8AC3E}">
        <p14:creationId xmlns:p14="http://schemas.microsoft.com/office/powerpoint/2010/main" val="311203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197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Team 3.14 </vt:lpstr>
      <vt:lpstr>Team Members</vt:lpstr>
      <vt:lpstr>Basic Layout</vt:lpstr>
      <vt:lpstr>Current Status</vt:lpstr>
      <vt:lpstr>&lt;THIS IS THE SECTION WHERE THE PROGRAM IS DISPLAYED. APPLAUD OUR BRILLIANCE. A PARADE WILL BE EXPECTED&gt; </vt:lpstr>
      <vt:lpstr>What Did We Learn From Last Sprint? </vt:lpstr>
      <vt:lpstr>Sprint Goals for This Sprint that We Are Sprinting </vt:lpstr>
      <vt:lpstr>Trello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3.14</dc:title>
  <dc:creator>Cayden Lords</dc:creator>
  <cp:lastModifiedBy>Cayden Lords</cp:lastModifiedBy>
  <cp:revision>2</cp:revision>
  <dcterms:created xsi:type="dcterms:W3CDTF">2024-05-15T17:50:27Z</dcterms:created>
  <dcterms:modified xsi:type="dcterms:W3CDTF">2024-06-12T17:42:29Z</dcterms:modified>
</cp:coreProperties>
</file>