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  <p:sldId id="260" r:id="rId6"/>
    <p:sldId id="262" r:id="rId7"/>
    <p:sldId id="261" r:id="rId8"/>
    <p:sldId id="257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F94D73-CDDC-DF23-DA2D-A0ED301A5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103B966-F49A-E1C6-1D56-B96286B34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B82BB0-2F20-98F9-F253-E79E8547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2833A0-128C-C9C7-634D-02BD51A5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003BB9-7472-0637-4195-1AED65FF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73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7C1E2-8941-3078-3667-25863074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43B7CDE-0EC6-146C-582D-8C4A0C312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2C9D6A-0A02-FA17-F805-3205A37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C4E11F-209C-C631-D959-94CE989B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BB3C74-1209-49C3-D96E-44116D60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62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E080636-006D-1C46-840A-161118C4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BB8FA9-FEF0-F2EB-4A10-2137C20D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603480-A4A5-59DD-B546-872F5AFF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46E942-71C5-E81A-5129-E944E5CE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EA5938-1992-5BCC-F912-B223BBBE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0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4635D5-AA79-8367-3423-FA9BEFF5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E55D2F-7840-B94C-D172-17C6AA27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E8091C-B9C1-6CFF-3484-68065E51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692E83-716E-7D9D-B6BD-39D9394D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B5D66A-4A9F-3033-7F16-45381F70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46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104F6D-D71D-17B0-792F-FE807FDE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C49EAA5-D7FF-C701-F485-087835DD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1AFF58-9021-C279-8920-981E860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8DD470-8DCE-A0E6-F3AD-ED4AC586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79809C-8A2F-0B84-AC23-3EA54A5A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5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D1A652-4384-25C7-3BAD-CF76E023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187C36-7CE4-E755-1EAE-DCF556360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39DC780-4D34-D31E-1F95-4D6C2229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357AB0-C910-1FCC-C6D6-C73260FD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71D45E-7E23-3665-EAA8-3651148E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266F03-D747-E61D-1FE3-7573876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711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4AD073-5112-CCD1-0AA1-0213A6F4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8F26E3-AB94-51C9-CCE1-C6F1491F9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B9915EA-E301-8DCC-9028-C8A94309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E4093EF-754C-373E-9F5A-FA27149FE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A704D92-FEC0-353D-AC0F-553123B5D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D8199C8-98B3-6007-9397-B2BC7730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1B68113-97EE-CDA8-7432-C1D50E9E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2923DAA-4F61-2688-D5BF-EE913B15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37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E10D4A-F7B2-AC65-1B4F-FD888030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526884A-510F-6D39-8D6F-C5EED90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9338676-436D-1098-7344-BA979744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EBB32E9-C71A-69DF-B3B9-3E849D79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094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752AF79-376C-52C4-5C1F-9B9A77A3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8C8AD81-9273-19AE-4707-34CE7D69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2521887-3100-BDDB-94FE-1443B172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56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6B4518-8225-1AA9-847E-41438A91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B96A48-A680-5258-E565-F4BBAEAA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DED20B4-9F5B-53FF-A7FC-C149F845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498E58-C344-E8D8-0759-7C01C41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DDB97D-7EFC-9431-FCAB-CD96BB17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EF3E05-173E-4F89-E3F9-27B39CC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75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7757B8-9F3B-4CF7-FB65-0CC95185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8A044E7-BEBA-0A9C-B029-C50F40D2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F8D4300-937B-0D24-99E1-6AB132F5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5D98AF-6131-775A-93ED-C77B7435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5DA6140-BC5E-3BB8-1BE4-7D42A440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9A6EDC-998B-0B5F-FC3D-41526688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64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357C09D-4DEC-42F5-0BFA-3C43C861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288A61-38A3-9086-4714-39A06A74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5ABB75-CC4F-0D5D-6131-A3623CB41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43BB-BB33-4231-99FA-75BE6FF8992C}" type="datetimeFigureOut">
              <a:rPr lang="he-IL" smtClean="0"/>
              <a:t>ה'/אלול/תשפ"ג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BA031B-4110-2AAB-3D04-AFBDF67F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1F5600-9076-1F08-BBC3-7BC06B781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135F-920B-4AD1-939D-318C563CD8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023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A24CED0-46B9-B383-6252-60F50A9D2C3B}"/>
              </a:ext>
            </a:extLst>
          </p:cNvPr>
          <p:cNvSpPr/>
          <p:nvPr/>
        </p:nvSpPr>
        <p:spPr>
          <a:xfrm>
            <a:off x="759122" y="2089030"/>
            <a:ext cx="2777706" cy="1998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המועדפים שלי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3622C1D-82F7-0333-16EC-F7B3359689BB}"/>
              </a:ext>
            </a:extLst>
          </p:cNvPr>
          <p:cNvSpPr/>
          <p:nvPr/>
        </p:nvSpPr>
        <p:spPr>
          <a:xfrm>
            <a:off x="759122" y="4350588"/>
            <a:ext cx="2777706" cy="1998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המילים האחרונות שהשתמשתי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AF90771-9B46-3B30-D799-DB65DE0FB8E8}"/>
              </a:ext>
            </a:extLst>
          </p:cNvPr>
          <p:cNvSpPr/>
          <p:nvPr/>
        </p:nvSpPr>
        <p:spPr>
          <a:xfrm>
            <a:off x="0" y="0"/>
            <a:ext cx="12192000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400" dirty="0"/>
              <a:t>מילונית + לוגו</a:t>
            </a:r>
          </a:p>
        </p:txBody>
      </p:sp>
      <p:sp>
        <p:nvSpPr>
          <p:cNvPr id="19" name="לחצן פעולה: עבור לדף הבית 1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91E733E-B999-1795-009E-EFDBF49209C1}"/>
              </a:ext>
            </a:extLst>
          </p:cNvPr>
          <p:cNvSpPr/>
          <p:nvPr/>
        </p:nvSpPr>
        <p:spPr>
          <a:xfrm>
            <a:off x="365188" y="258252"/>
            <a:ext cx="992038" cy="65255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לחצן פעולה: ריק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E4FE2F9-851B-4D5C-912D-6D071A2ABBB4}"/>
              </a:ext>
            </a:extLst>
          </p:cNvPr>
          <p:cNvSpPr/>
          <p:nvPr/>
        </p:nvSpPr>
        <p:spPr>
          <a:xfrm>
            <a:off x="9583947" y="392009"/>
            <a:ext cx="2116347" cy="280851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200" dirty="0"/>
              <a:t>התחברות</a:t>
            </a:r>
            <a:r>
              <a:rPr lang="en-US" sz="1200" dirty="0"/>
              <a:t>/</a:t>
            </a:r>
            <a:r>
              <a:rPr lang="he-IL" sz="1200" dirty="0"/>
              <a:t>הרשמה</a:t>
            </a:r>
            <a:r>
              <a:rPr lang="en-US" sz="1200" dirty="0"/>
              <a:t>/</a:t>
            </a:r>
            <a:r>
              <a:rPr lang="he-IL" sz="1200" dirty="0"/>
              <a:t>שם משתמש</a:t>
            </a:r>
          </a:p>
          <a:p>
            <a:pPr algn="ctr"/>
            <a:endParaRPr lang="he-IL" dirty="0"/>
          </a:p>
        </p:txBody>
      </p:sp>
      <p:sp>
        <p:nvSpPr>
          <p:cNvPr id="21" name="לחצן פעולה: ריק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8755F1A-1DFB-95EB-58FA-85E071E0D019}"/>
              </a:ext>
            </a:extLst>
          </p:cNvPr>
          <p:cNvSpPr/>
          <p:nvPr/>
        </p:nvSpPr>
        <p:spPr>
          <a:xfrm>
            <a:off x="7943489" y="3013494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מילון </a:t>
            </a:r>
            <a:r>
              <a:rPr lang="en-US" dirty="0"/>
              <a:t>A</a:t>
            </a:r>
            <a:r>
              <a:rPr lang="he-IL" dirty="0"/>
              <a:t>-</a:t>
            </a:r>
            <a:r>
              <a:rPr lang="en-US" dirty="0"/>
              <a:t>Z</a:t>
            </a:r>
            <a:endParaRPr lang="he-IL" dirty="0"/>
          </a:p>
          <a:p>
            <a:pPr algn="ctr"/>
            <a:endParaRPr lang="he-IL" dirty="0"/>
          </a:p>
        </p:txBody>
      </p:sp>
      <p:sp>
        <p:nvSpPr>
          <p:cNvPr id="22" name="לחצן פעולה: ריק 2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C178130-E8B4-252B-03D7-18971A6F575A}"/>
              </a:ext>
            </a:extLst>
          </p:cNvPr>
          <p:cNvSpPr/>
          <p:nvPr/>
        </p:nvSpPr>
        <p:spPr>
          <a:xfrm>
            <a:off x="5876025" y="301349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מילון א - ת</a:t>
            </a:r>
          </a:p>
          <a:p>
            <a:pPr algn="ctr"/>
            <a:endParaRPr lang="he-IL" dirty="0"/>
          </a:p>
        </p:txBody>
      </p:sp>
      <p:sp>
        <p:nvSpPr>
          <p:cNvPr id="23" name="לחצן פעולה: ריק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A663DE1-1CEE-F30B-1C2A-AEF8B01075FB}"/>
              </a:ext>
            </a:extLst>
          </p:cNvPr>
          <p:cNvSpPr/>
          <p:nvPr/>
        </p:nvSpPr>
        <p:spPr>
          <a:xfrm>
            <a:off x="5876025" y="4086638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רשימת 5000</a:t>
            </a:r>
          </a:p>
          <a:p>
            <a:pPr algn="ctr"/>
            <a:endParaRPr lang="he-IL" dirty="0"/>
          </a:p>
        </p:txBody>
      </p:sp>
      <p:sp>
        <p:nvSpPr>
          <p:cNvPr id="24" name="לחצן פעולה: ריק 2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DF06A09-E4B4-9FAB-1043-DAC4EC6A746F}"/>
              </a:ext>
            </a:extLst>
          </p:cNvPr>
          <p:cNvSpPr/>
          <p:nvPr/>
        </p:nvSpPr>
        <p:spPr>
          <a:xfrm>
            <a:off x="7943489" y="4086639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קטגוריות</a:t>
            </a:r>
          </a:p>
          <a:p>
            <a:pPr algn="ctr"/>
            <a:endParaRPr lang="he-IL" dirty="0"/>
          </a:p>
        </p:txBody>
      </p:sp>
      <p:sp>
        <p:nvSpPr>
          <p:cNvPr id="27" name="לחצן פעולה: ריק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68CA915-EB52-CCA8-D836-DD82028E86CE}"/>
              </a:ext>
            </a:extLst>
          </p:cNvPr>
          <p:cNvSpPr/>
          <p:nvPr/>
        </p:nvSpPr>
        <p:spPr>
          <a:xfrm>
            <a:off x="5876026" y="5159784"/>
            <a:ext cx="3828690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מילת היום: (רנדומלי מה-5000)</a:t>
            </a:r>
          </a:p>
          <a:p>
            <a:pPr algn="ctr"/>
            <a:endParaRPr lang="he-IL" dirty="0"/>
          </a:p>
        </p:txBody>
      </p:sp>
      <p:sp>
        <p:nvSpPr>
          <p:cNvPr id="28" name="לחצן פעולה: ריק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CC209D1-ED4B-96DB-0598-127CD99A60C1}"/>
              </a:ext>
            </a:extLst>
          </p:cNvPr>
          <p:cNvSpPr/>
          <p:nvPr/>
        </p:nvSpPr>
        <p:spPr>
          <a:xfrm>
            <a:off x="3894827" y="1345721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חיפוש: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664273F-9982-1F47-C912-CCB43E1400E5}"/>
              </a:ext>
            </a:extLst>
          </p:cNvPr>
          <p:cNvSpPr txBox="1"/>
          <p:nvPr/>
        </p:nvSpPr>
        <p:spPr>
          <a:xfrm>
            <a:off x="4633822" y="1433505"/>
            <a:ext cx="27000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הזן מילה בעברית או אנגלית</a:t>
            </a:r>
          </a:p>
        </p:txBody>
      </p:sp>
      <p:sp>
        <p:nvSpPr>
          <p:cNvPr id="25" name="לחצן פעולה: ריק 2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61BBC24-7273-CA65-3111-2867B2183D28}"/>
              </a:ext>
            </a:extLst>
          </p:cNvPr>
          <p:cNvSpPr/>
          <p:nvPr/>
        </p:nvSpPr>
        <p:spPr>
          <a:xfrm>
            <a:off x="4006968" y="1446591"/>
            <a:ext cx="422696" cy="346982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5" name="גרפיקה 14" descr="זכוכית מגדלת קו מיתאר">
            <a:extLst>
              <a:ext uri="{FF2B5EF4-FFF2-40B4-BE49-F238E27FC236}">
                <a16:creationId xmlns:a16="http://schemas.microsoft.com/office/drawing/2014/main" id="{4885C619-5512-DF42-9F26-4DE0CFF73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7352" y="1480623"/>
            <a:ext cx="278917" cy="2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CAF90771-9B46-3B30-D799-DB65DE0FB8E8}"/>
              </a:ext>
            </a:extLst>
          </p:cNvPr>
          <p:cNvSpPr/>
          <p:nvPr/>
        </p:nvSpPr>
        <p:spPr>
          <a:xfrm>
            <a:off x="0" y="0"/>
            <a:ext cx="12192000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400" dirty="0"/>
              <a:t>מילונית + לוגו</a:t>
            </a:r>
          </a:p>
        </p:txBody>
      </p:sp>
      <p:sp>
        <p:nvSpPr>
          <p:cNvPr id="19" name="לחצן פעולה: עבור לדף הבית 1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91E733E-B999-1795-009E-EFDBF49209C1}"/>
              </a:ext>
            </a:extLst>
          </p:cNvPr>
          <p:cNvSpPr/>
          <p:nvPr/>
        </p:nvSpPr>
        <p:spPr>
          <a:xfrm>
            <a:off x="365188" y="258252"/>
            <a:ext cx="992038" cy="65255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לחצן פעולה: ריק 2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CC209D1-ED4B-96DB-0598-127CD99A60C1}"/>
              </a:ext>
            </a:extLst>
          </p:cNvPr>
          <p:cNvSpPr/>
          <p:nvPr/>
        </p:nvSpPr>
        <p:spPr>
          <a:xfrm>
            <a:off x="4006970" y="3895547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התחברות</a:t>
            </a:r>
          </a:p>
        </p:txBody>
      </p:sp>
      <p:sp>
        <p:nvSpPr>
          <p:cNvPr id="2" name="לחצן פעולה: ריק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4121C7-D06D-438A-47C5-BDC21A2FF513}"/>
              </a:ext>
            </a:extLst>
          </p:cNvPr>
          <p:cNvSpPr/>
          <p:nvPr/>
        </p:nvSpPr>
        <p:spPr>
          <a:xfrm>
            <a:off x="4006970" y="2417553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שם משתמש:</a:t>
            </a:r>
          </a:p>
        </p:txBody>
      </p:sp>
      <p:sp>
        <p:nvSpPr>
          <p:cNvPr id="3" name="לחצן פעולה: ריק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B1CF060-3604-3A1A-FF40-FBCB4C0DDF10}"/>
              </a:ext>
            </a:extLst>
          </p:cNvPr>
          <p:cNvSpPr/>
          <p:nvPr/>
        </p:nvSpPr>
        <p:spPr>
          <a:xfrm>
            <a:off x="4006970" y="3156550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סיסמא:</a:t>
            </a:r>
          </a:p>
        </p:txBody>
      </p:sp>
      <p:sp>
        <p:nvSpPr>
          <p:cNvPr id="6" name="לחצן פעולה: ריק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DF30C06-D964-7AA7-643E-74A36D87FD46}"/>
              </a:ext>
            </a:extLst>
          </p:cNvPr>
          <p:cNvSpPr/>
          <p:nvPr/>
        </p:nvSpPr>
        <p:spPr>
          <a:xfrm>
            <a:off x="4006970" y="4634544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להרשמה לחץ כאן</a:t>
            </a:r>
          </a:p>
        </p:txBody>
      </p:sp>
    </p:spTree>
    <p:extLst>
      <p:ext uri="{BB962C8B-B14F-4D97-AF65-F5344CB8AC3E}">
        <p14:creationId xmlns:p14="http://schemas.microsoft.com/office/powerpoint/2010/main" val="233879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CAF90771-9B46-3B30-D799-DB65DE0FB8E8}"/>
              </a:ext>
            </a:extLst>
          </p:cNvPr>
          <p:cNvSpPr/>
          <p:nvPr/>
        </p:nvSpPr>
        <p:spPr>
          <a:xfrm>
            <a:off x="0" y="0"/>
            <a:ext cx="12192000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400" dirty="0"/>
              <a:t>מילונית + לוגו</a:t>
            </a:r>
          </a:p>
        </p:txBody>
      </p:sp>
      <p:sp>
        <p:nvSpPr>
          <p:cNvPr id="19" name="לחצן פעולה: עבור לדף הבית 1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91E733E-B999-1795-009E-EFDBF49209C1}"/>
              </a:ext>
            </a:extLst>
          </p:cNvPr>
          <p:cNvSpPr/>
          <p:nvPr/>
        </p:nvSpPr>
        <p:spPr>
          <a:xfrm>
            <a:off x="365188" y="258252"/>
            <a:ext cx="992038" cy="65255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לחצן פעולה: ריק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4121C7-D06D-438A-47C5-BDC21A2FF513}"/>
              </a:ext>
            </a:extLst>
          </p:cNvPr>
          <p:cNvSpPr/>
          <p:nvPr/>
        </p:nvSpPr>
        <p:spPr>
          <a:xfrm>
            <a:off x="4006970" y="2417553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שם פרטי:</a:t>
            </a:r>
          </a:p>
        </p:txBody>
      </p:sp>
      <p:sp>
        <p:nvSpPr>
          <p:cNvPr id="3" name="לחצן פעולה: ריק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B1CF060-3604-3A1A-FF40-FBCB4C0DDF10}"/>
              </a:ext>
            </a:extLst>
          </p:cNvPr>
          <p:cNvSpPr/>
          <p:nvPr/>
        </p:nvSpPr>
        <p:spPr>
          <a:xfrm>
            <a:off x="4006970" y="3156550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שם משפחה:</a:t>
            </a:r>
          </a:p>
        </p:txBody>
      </p:sp>
      <p:sp>
        <p:nvSpPr>
          <p:cNvPr id="6" name="לחצן פעולה: ריק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DF30C06-D964-7AA7-643E-74A36D87FD46}"/>
              </a:ext>
            </a:extLst>
          </p:cNvPr>
          <p:cNvSpPr/>
          <p:nvPr/>
        </p:nvSpPr>
        <p:spPr>
          <a:xfrm>
            <a:off x="4006970" y="5373541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הירשם</a:t>
            </a:r>
          </a:p>
        </p:txBody>
      </p:sp>
      <p:sp>
        <p:nvSpPr>
          <p:cNvPr id="4" name="לחצן פעולה: ריק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39D4525-EB98-5ECE-F24B-12757BE19118}"/>
              </a:ext>
            </a:extLst>
          </p:cNvPr>
          <p:cNvSpPr/>
          <p:nvPr/>
        </p:nvSpPr>
        <p:spPr>
          <a:xfrm>
            <a:off x="4006970" y="3895547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err="1"/>
              <a:t>פל</a:t>
            </a:r>
            <a:r>
              <a:rPr lang="he-IL" dirty="0"/>
              <a:t>':</a:t>
            </a:r>
          </a:p>
        </p:txBody>
      </p:sp>
      <p:sp>
        <p:nvSpPr>
          <p:cNvPr id="5" name="לחצן פעולה: ריק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69914A5-461D-96B1-D4FA-8A737D806EBE}"/>
              </a:ext>
            </a:extLst>
          </p:cNvPr>
          <p:cNvSpPr/>
          <p:nvPr/>
        </p:nvSpPr>
        <p:spPr>
          <a:xfrm>
            <a:off x="4006970" y="4634544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אימייל:</a:t>
            </a:r>
          </a:p>
        </p:txBody>
      </p:sp>
    </p:spTree>
    <p:extLst>
      <p:ext uri="{BB962C8B-B14F-4D97-AF65-F5344CB8AC3E}">
        <p14:creationId xmlns:p14="http://schemas.microsoft.com/office/powerpoint/2010/main" val="944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CAF90771-9B46-3B30-D799-DB65DE0FB8E8}"/>
              </a:ext>
            </a:extLst>
          </p:cNvPr>
          <p:cNvSpPr/>
          <p:nvPr/>
        </p:nvSpPr>
        <p:spPr>
          <a:xfrm>
            <a:off x="0" y="0"/>
            <a:ext cx="12192000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400" dirty="0"/>
              <a:t>מילונית + לוגו</a:t>
            </a:r>
          </a:p>
        </p:txBody>
      </p:sp>
      <p:sp>
        <p:nvSpPr>
          <p:cNvPr id="19" name="לחצן פעולה: עבור לדף הבית 1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91E733E-B999-1795-009E-EFDBF49209C1}"/>
              </a:ext>
            </a:extLst>
          </p:cNvPr>
          <p:cNvSpPr/>
          <p:nvPr/>
        </p:nvSpPr>
        <p:spPr>
          <a:xfrm>
            <a:off x="365188" y="258252"/>
            <a:ext cx="992038" cy="65255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לחצן פעולה: ריק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E4FE2F9-851B-4D5C-912D-6D071A2ABBB4}"/>
              </a:ext>
            </a:extLst>
          </p:cNvPr>
          <p:cNvSpPr/>
          <p:nvPr/>
        </p:nvSpPr>
        <p:spPr>
          <a:xfrm>
            <a:off x="9845615" y="392009"/>
            <a:ext cx="1854679" cy="38503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שם משתמש</a:t>
            </a:r>
          </a:p>
          <a:p>
            <a:pPr algn="ctr"/>
            <a:endParaRPr lang="he-IL" dirty="0"/>
          </a:p>
        </p:txBody>
      </p:sp>
      <p:sp>
        <p:nvSpPr>
          <p:cNvPr id="4" name="לחצן פעולה: ריק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0C23595-A08E-F180-0040-51A7DFC67054}"/>
              </a:ext>
            </a:extLst>
          </p:cNvPr>
          <p:cNvSpPr/>
          <p:nvPr/>
        </p:nvSpPr>
        <p:spPr>
          <a:xfrm>
            <a:off x="3894827" y="1345721"/>
            <a:ext cx="4178060" cy="544900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חיפוש: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C00F01D-CD22-7323-F319-7F76586232B4}"/>
              </a:ext>
            </a:extLst>
          </p:cNvPr>
          <p:cNvSpPr txBox="1"/>
          <p:nvPr/>
        </p:nvSpPr>
        <p:spPr>
          <a:xfrm>
            <a:off x="4633822" y="1433505"/>
            <a:ext cx="27000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הזן מילה בעברית או אנגלית</a:t>
            </a:r>
          </a:p>
        </p:txBody>
      </p:sp>
      <p:sp>
        <p:nvSpPr>
          <p:cNvPr id="7" name="לחצן פעולה: ריק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9F2694E-EC78-71DD-63E7-2902DF8EF9C2}"/>
              </a:ext>
            </a:extLst>
          </p:cNvPr>
          <p:cNvSpPr/>
          <p:nvPr/>
        </p:nvSpPr>
        <p:spPr>
          <a:xfrm>
            <a:off x="4006968" y="1446591"/>
            <a:ext cx="422696" cy="346982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8" name="גרפיקה 7" descr="זכוכית מגדלת קו מיתאר">
            <a:extLst>
              <a:ext uri="{FF2B5EF4-FFF2-40B4-BE49-F238E27FC236}">
                <a16:creationId xmlns:a16="http://schemas.microsoft.com/office/drawing/2014/main" id="{110EE521-3E90-20FC-3E57-BE73A4CF3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7352" y="1480623"/>
            <a:ext cx="278917" cy="278917"/>
          </a:xfrm>
          <a:prstGeom prst="rect">
            <a:avLst/>
          </a:prstGeom>
        </p:spPr>
      </p:pic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080944E4-DBD0-8332-D5E9-B647C97362B8}"/>
              </a:ext>
            </a:extLst>
          </p:cNvPr>
          <p:cNvSpPr/>
          <p:nvPr/>
        </p:nvSpPr>
        <p:spPr>
          <a:xfrm>
            <a:off x="8269464" y="4067354"/>
            <a:ext cx="68148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4BCE7F14-FC7D-2916-FAB4-4E4DD823F101}"/>
              </a:ext>
            </a:extLst>
          </p:cNvPr>
          <p:cNvSpPr/>
          <p:nvPr/>
        </p:nvSpPr>
        <p:spPr>
          <a:xfrm rot="10800000">
            <a:off x="3246211" y="4067354"/>
            <a:ext cx="68148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6" name="טבלה 16">
            <a:extLst>
              <a:ext uri="{FF2B5EF4-FFF2-40B4-BE49-F238E27FC236}">
                <a16:creationId xmlns:a16="http://schemas.microsoft.com/office/drawing/2014/main" id="{36D5FA67-D9A1-CBB5-0988-41B7C2344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42942"/>
              </p:ext>
            </p:extLst>
          </p:nvPr>
        </p:nvGraphicFramePr>
        <p:xfrm>
          <a:off x="4673600" y="2070914"/>
          <a:ext cx="2844800" cy="3657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1411319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59263764"/>
                    </a:ext>
                  </a:extLst>
                </a:gridCol>
              </a:tblGrid>
              <a:tr h="316181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תרגום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מילה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17200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34837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3965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27749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53695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שולחן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Table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77388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17413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0713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92687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42581"/>
                  </a:ext>
                </a:extLst>
              </a:tr>
            </a:tbl>
          </a:graphicData>
        </a:graphic>
      </p:graphicFrame>
      <p:graphicFrame>
        <p:nvGraphicFramePr>
          <p:cNvPr id="17" name="טבלה 17">
            <a:extLst>
              <a:ext uri="{FF2B5EF4-FFF2-40B4-BE49-F238E27FC236}">
                <a16:creationId xmlns:a16="http://schemas.microsoft.com/office/drawing/2014/main" id="{5F426D58-5072-C8CF-90B8-7A0F6C8ED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93906"/>
              </p:ext>
            </p:extLst>
          </p:nvPr>
        </p:nvGraphicFramePr>
        <p:xfrm>
          <a:off x="2521873" y="5965860"/>
          <a:ext cx="13729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86477">
                  <a:extLst>
                    <a:ext uri="{9D8B030D-6E8A-4147-A177-3AD203B41FA5}">
                      <a16:colId xmlns:a16="http://schemas.microsoft.com/office/drawing/2014/main" val="3167474056"/>
                    </a:ext>
                  </a:extLst>
                </a:gridCol>
                <a:gridCol w="686477">
                  <a:extLst>
                    <a:ext uri="{9D8B030D-6E8A-4147-A177-3AD203B41FA5}">
                      <a16:colId xmlns:a16="http://schemas.microsoft.com/office/drawing/2014/main" val="618896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8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28744"/>
                  </a:ext>
                </a:extLst>
              </a:tr>
            </a:tbl>
          </a:graphicData>
        </a:graphic>
      </p:graphicFrame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423B922-8A53-7858-E2E3-BDFAA229C14B}"/>
              </a:ext>
            </a:extLst>
          </p:cNvPr>
          <p:cNvSpPr txBox="1"/>
          <p:nvPr/>
        </p:nvSpPr>
        <p:spPr>
          <a:xfrm>
            <a:off x="2441231" y="5619988"/>
            <a:ext cx="7568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Verb</a:t>
            </a:r>
            <a:endParaRPr lang="he-IL" dirty="0"/>
          </a:p>
        </p:txBody>
      </p:sp>
      <p:graphicFrame>
        <p:nvGraphicFramePr>
          <p:cNvPr id="21" name="טבלה 17">
            <a:extLst>
              <a:ext uri="{FF2B5EF4-FFF2-40B4-BE49-F238E27FC236}">
                <a16:creationId xmlns:a16="http://schemas.microsoft.com/office/drawing/2014/main" id="{0A7EF51D-82ED-5C64-5846-5828548C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45474"/>
              </p:ext>
            </p:extLst>
          </p:nvPr>
        </p:nvGraphicFramePr>
        <p:xfrm>
          <a:off x="563418" y="5965860"/>
          <a:ext cx="13729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86477">
                  <a:extLst>
                    <a:ext uri="{9D8B030D-6E8A-4147-A177-3AD203B41FA5}">
                      <a16:colId xmlns:a16="http://schemas.microsoft.com/office/drawing/2014/main" val="3167474056"/>
                    </a:ext>
                  </a:extLst>
                </a:gridCol>
                <a:gridCol w="686477">
                  <a:extLst>
                    <a:ext uri="{9D8B030D-6E8A-4147-A177-3AD203B41FA5}">
                      <a16:colId xmlns:a16="http://schemas.microsoft.com/office/drawing/2014/main" val="618896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8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28744"/>
                  </a:ext>
                </a:extLst>
              </a:tr>
            </a:tbl>
          </a:graphicData>
        </a:graphic>
      </p:graphicFrame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3B72E247-F41F-0AA3-999E-38F32AC67C7B}"/>
              </a:ext>
            </a:extLst>
          </p:cNvPr>
          <p:cNvSpPr txBox="1"/>
          <p:nvPr/>
        </p:nvSpPr>
        <p:spPr>
          <a:xfrm>
            <a:off x="482776" y="5619988"/>
            <a:ext cx="7568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Noon</a:t>
            </a:r>
            <a:endParaRPr lang="he-IL" dirty="0"/>
          </a:p>
        </p:txBody>
      </p:sp>
      <p:graphicFrame>
        <p:nvGraphicFramePr>
          <p:cNvPr id="23" name="טבלה 17">
            <a:extLst>
              <a:ext uri="{FF2B5EF4-FFF2-40B4-BE49-F238E27FC236}">
                <a16:creationId xmlns:a16="http://schemas.microsoft.com/office/drawing/2014/main" id="{EFE30163-4064-783C-3505-FB1B9FA44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26450"/>
              </p:ext>
            </p:extLst>
          </p:nvPr>
        </p:nvGraphicFramePr>
        <p:xfrm>
          <a:off x="8377817" y="5965860"/>
          <a:ext cx="13729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86477">
                  <a:extLst>
                    <a:ext uri="{9D8B030D-6E8A-4147-A177-3AD203B41FA5}">
                      <a16:colId xmlns:a16="http://schemas.microsoft.com/office/drawing/2014/main" val="3167474056"/>
                    </a:ext>
                  </a:extLst>
                </a:gridCol>
                <a:gridCol w="686477">
                  <a:extLst>
                    <a:ext uri="{9D8B030D-6E8A-4147-A177-3AD203B41FA5}">
                      <a16:colId xmlns:a16="http://schemas.microsoft.com/office/drawing/2014/main" val="618896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8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28744"/>
                  </a:ext>
                </a:extLst>
              </a:tr>
            </a:tbl>
          </a:graphicData>
        </a:graphic>
      </p:graphicFrame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2F9A7FFD-6A25-0EBF-08C7-D5D27D2BDCA0}"/>
              </a:ext>
            </a:extLst>
          </p:cNvPr>
          <p:cNvSpPr txBox="1"/>
          <p:nvPr/>
        </p:nvSpPr>
        <p:spPr>
          <a:xfrm>
            <a:off x="8297175" y="5619988"/>
            <a:ext cx="7568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 err="1"/>
              <a:t>Adg</a:t>
            </a:r>
            <a:endParaRPr lang="he-IL" dirty="0"/>
          </a:p>
        </p:txBody>
      </p:sp>
      <p:graphicFrame>
        <p:nvGraphicFramePr>
          <p:cNvPr id="25" name="טבלה 17">
            <a:extLst>
              <a:ext uri="{FF2B5EF4-FFF2-40B4-BE49-F238E27FC236}">
                <a16:creationId xmlns:a16="http://schemas.microsoft.com/office/drawing/2014/main" id="{4F640451-5350-F61E-D688-35D3F0B6D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10565"/>
              </p:ext>
            </p:extLst>
          </p:nvPr>
        </p:nvGraphicFramePr>
        <p:xfrm>
          <a:off x="10336270" y="5965860"/>
          <a:ext cx="13729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86477">
                  <a:extLst>
                    <a:ext uri="{9D8B030D-6E8A-4147-A177-3AD203B41FA5}">
                      <a16:colId xmlns:a16="http://schemas.microsoft.com/office/drawing/2014/main" val="3167474056"/>
                    </a:ext>
                  </a:extLst>
                </a:gridCol>
                <a:gridCol w="686477">
                  <a:extLst>
                    <a:ext uri="{9D8B030D-6E8A-4147-A177-3AD203B41FA5}">
                      <a16:colId xmlns:a16="http://schemas.microsoft.com/office/drawing/2014/main" val="618896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8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28744"/>
                  </a:ext>
                </a:extLst>
              </a:tr>
            </a:tbl>
          </a:graphicData>
        </a:graphic>
      </p:graphicFrame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5F77693-4F82-348A-28D9-5B8F5D060F44}"/>
              </a:ext>
            </a:extLst>
          </p:cNvPr>
          <p:cNvSpPr txBox="1"/>
          <p:nvPr/>
        </p:nvSpPr>
        <p:spPr>
          <a:xfrm>
            <a:off x="10255628" y="5619988"/>
            <a:ext cx="7568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/>
              <a:t>###</a:t>
            </a:r>
            <a:endParaRPr lang="he-IL" dirty="0"/>
          </a:p>
        </p:txBody>
      </p:sp>
      <p:graphicFrame>
        <p:nvGraphicFramePr>
          <p:cNvPr id="30" name="טבלה 16">
            <a:extLst>
              <a:ext uri="{FF2B5EF4-FFF2-40B4-BE49-F238E27FC236}">
                <a16:creationId xmlns:a16="http://schemas.microsoft.com/office/drawing/2014/main" id="{BB0E20EB-AB07-39AF-38FA-89D35AD4C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79027"/>
              </p:ext>
            </p:extLst>
          </p:nvPr>
        </p:nvGraphicFramePr>
        <p:xfrm>
          <a:off x="508982" y="2341448"/>
          <a:ext cx="17824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1200">
                  <a:extLst>
                    <a:ext uri="{9D8B030D-6E8A-4147-A177-3AD203B41FA5}">
                      <a16:colId xmlns:a16="http://schemas.microsoft.com/office/drawing/2014/main" val="2014113190"/>
                    </a:ext>
                  </a:extLst>
                </a:gridCol>
                <a:gridCol w="891200">
                  <a:extLst>
                    <a:ext uri="{9D8B030D-6E8A-4147-A177-3AD203B41FA5}">
                      <a16:colId xmlns:a16="http://schemas.microsoft.com/office/drawing/2014/main" val="1459263764"/>
                    </a:ext>
                  </a:extLst>
                </a:gridCol>
              </a:tblGrid>
              <a:tr h="316181">
                <a:tc grid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מילים קשורות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17200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r>
                        <a:rPr lang="he-IL" sz="1000" dirty="0"/>
                        <a:t>שולחן מתקפל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34837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r>
                        <a:rPr lang="he-IL" sz="1000" dirty="0"/>
                        <a:t>מעמד לשולחן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3965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27749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53695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92687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4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12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לחצן פעולה: ריק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13977EB-109B-AF47-898D-6FEF418C017A}"/>
              </a:ext>
            </a:extLst>
          </p:cNvPr>
          <p:cNvSpPr/>
          <p:nvPr/>
        </p:nvSpPr>
        <p:spPr>
          <a:xfrm>
            <a:off x="221983" y="1853315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F7AD67AB-6153-3408-76BC-AE15C5E785D4}"/>
              </a:ext>
            </a:extLst>
          </p:cNvPr>
          <p:cNvSpPr/>
          <p:nvPr/>
        </p:nvSpPr>
        <p:spPr>
          <a:xfrm>
            <a:off x="0" y="-13354"/>
            <a:ext cx="12192000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400" dirty="0"/>
              <a:t>מילונית + לוגו</a:t>
            </a:r>
          </a:p>
        </p:txBody>
      </p:sp>
      <p:sp>
        <p:nvSpPr>
          <p:cNvPr id="19" name="לחצן פעולה: ריק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2431CF2-EF1E-79F7-EB0C-FAD794288F4F}"/>
              </a:ext>
            </a:extLst>
          </p:cNvPr>
          <p:cNvSpPr/>
          <p:nvPr/>
        </p:nvSpPr>
        <p:spPr>
          <a:xfrm>
            <a:off x="9845615" y="392009"/>
            <a:ext cx="1854679" cy="38503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שם משתמש</a:t>
            </a:r>
          </a:p>
          <a:p>
            <a:pPr algn="ctr"/>
            <a:endParaRPr lang="he-IL" dirty="0"/>
          </a:p>
        </p:txBody>
      </p:sp>
      <p:sp>
        <p:nvSpPr>
          <p:cNvPr id="18" name="לחצן פעולה: עבור לדף הבית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7E1DF29-4D14-C4D7-37E9-3686EB73D06C}"/>
              </a:ext>
            </a:extLst>
          </p:cNvPr>
          <p:cNvSpPr/>
          <p:nvPr/>
        </p:nvSpPr>
        <p:spPr>
          <a:xfrm>
            <a:off x="365188" y="258252"/>
            <a:ext cx="992038" cy="65255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לחצן פעולה: ריק 2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1476DF3-8834-E218-2CF3-E98D1CC61AED}"/>
              </a:ext>
            </a:extLst>
          </p:cNvPr>
          <p:cNvSpPr/>
          <p:nvPr/>
        </p:nvSpPr>
        <p:spPr>
          <a:xfrm>
            <a:off x="2226873" y="1853315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29" name="לחצן פעולה: ריק 2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43F740C-88CA-5B33-0B4F-A291C21BE928}"/>
              </a:ext>
            </a:extLst>
          </p:cNvPr>
          <p:cNvSpPr/>
          <p:nvPr/>
        </p:nvSpPr>
        <p:spPr>
          <a:xfrm>
            <a:off x="4231763" y="1853315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30" name="לחצן פעולה: ריק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E5575C2-B536-00A5-34E1-28FB897FEAFD}"/>
              </a:ext>
            </a:extLst>
          </p:cNvPr>
          <p:cNvSpPr/>
          <p:nvPr/>
        </p:nvSpPr>
        <p:spPr>
          <a:xfrm>
            <a:off x="6236653" y="1853315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31" name="לחצן פעולה: ריק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CC8BFF7-F781-FF93-4268-E7530CEB8E88}"/>
              </a:ext>
            </a:extLst>
          </p:cNvPr>
          <p:cNvSpPr/>
          <p:nvPr/>
        </p:nvSpPr>
        <p:spPr>
          <a:xfrm>
            <a:off x="8241543" y="1853316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32" name="לחצן פעולה: ריק 3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3DF8577-50D9-0F6C-AFB2-48232C56409D}"/>
              </a:ext>
            </a:extLst>
          </p:cNvPr>
          <p:cNvSpPr/>
          <p:nvPr/>
        </p:nvSpPr>
        <p:spPr>
          <a:xfrm>
            <a:off x="10246433" y="1853317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33" name="לחצן פעולה: ריק 3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73F7A67-4B98-A1EE-DE4C-C56615D4D568}"/>
              </a:ext>
            </a:extLst>
          </p:cNvPr>
          <p:cNvSpPr/>
          <p:nvPr/>
        </p:nvSpPr>
        <p:spPr>
          <a:xfrm>
            <a:off x="221983" y="276764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34" name="לחצן פעולה: ריק 3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1D9044C-CCD6-1D1B-B394-4AD52BDB9423}"/>
              </a:ext>
            </a:extLst>
          </p:cNvPr>
          <p:cNvSpPr/>
          <p:nvPr/>
        </p:nvSpPr>
        <p:spPr>
          <a:xfrm>
            <a:off x="2226873" y="276764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35" name="לחצן פעולה: ריק 3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03DF786-5254-580B-97D0-389DC4EE1398}"/>
              </a:ext>
            </a:extLst>
          </p:cNvPr>
          <p:cNvSpPr/>
          <p:nvPr/>
        </p:nvSpPr>
        <p:spPr>
          <a:xfrm>
            <a:off x="4231763" y="276764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36" name="לחצן פעולה: ריק 3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D3503F6-48F8-77E9-8BEA-DACC200D277A}"/>
              </a:ext>
            </a:extLst>
          </p:cNvPr>
          <p:cNvSpPr/>
          <p:nvPr/>
        </p:nvSpPr>
        <p:spPr>
          <a:xfrm>
            <a:off x="6236653" y="276764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37" name="לחצן פעולה: ריק 3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CFAE042-0345-DFD1-72E3-2251E50FAA21}"/>
              </a:ext>
            </a:extLst>
          </p:cNvPr>
          <p:cNvSpPr/>
          <p:nvPr/>
        </p:nvSpPr>
        <p:spPr>
          <a:xfrm>
            <a:off x="8241543" y="2767644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38" name="לחצן פעולה: ריק 3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85C65D5-CA20-1CFA-F7E0-8AF8AF20E2C7}"/>
              </a:ext>
            </a:extLst>
          </p:cNvPr>
          <p:cNvSpPr/>
          <p:nvPr/>
        </p:nvSpPr>
        <p:spPr>
          <a:xfrm>
            <a:off x="10246433" y="2767645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39" name="לחצן פעולה: ריק 3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9C431B0-8AB0-0F7F-3400-6F66D5B4FA5E}"/>
              </a:ext>
            </a:extLst>
          </p:cNvPr>
          <p:cNvSpPr/>
          <p:nvPr/>
        </p:nvSpPr>
        <p:spPr>
          <a:xfrm>
            <a:off x="221983" y="3681969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40" name="לחצן פעולה: ריק 3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14F4322-5BE2-1FE3-65DD-045CE7A89947}"/>
              </a:ext>
            </a:extLst>
          </p:cNvPr>
          <p:cNvSpPr/>
          <p:nvPr/>
        </p:nvSpPr>
        <p:spPr>
          <a:xfrm>
            <a:off x="2226873" y="3681969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41" name="לחצן פעולה: ריק 4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B5CE895-42D1-7C81-707F-65551478C69B}"/>
              </a:ext>
            </a:extLst>
          </p:cNvPr>
          <p:cNvSpPr/>
          <p:nvPr/>
        </p:nvSpPr>
        <p:spPr>
          <a:xfrm>
            <a:off x="4231763" y="3681969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42" name="לחצן פעולה: ריק 4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E893AA0-16B2-9802-F035-E51BC15D8BAD}"/>
              </a:ext>
            </a:extLst>
          </p:cNvPr>
          <p:cNvSpPr/>
          <p:nvPr/>
        </p:nvSpPr>
        <p:spPr>
          <a:xfrm>
            <a:off x="6236653" y="3681969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43" name="לחצן פעולה: ריק 4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6AA9FA-5BCF-065A-BC39-B23CB684F12A}"/>
              </a:ext>
            </a:extLst>
          </p:cNvPr>
          <p:cNvSpPr/>
          <p:nvPr/>
        </p:nvSpPr>
        <p:spPr>
          <a:xfrm>
            <a:off x="8241543" y="3681970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44" name="לחצן פעולה: ריק 4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7B15F7E-33B9-B9A0-C998-F22ABD4E55E2}"/>
              </a:ext>
            </a:extLst>
          </p:cNvPr>
          <p:cNvSpPr/>
          <p:nvPr/>
        </p:nvSpPr>
        <p:spPr>
          <a:xfrm>
            <a:off x="10246433" y="3681971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45" name="לחצן פעולה: ריק 4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CD84707-2684-19EB-E621-561032CC073C}"/>
              </a:ext>
            </a:extLst>
          </p:cNvPr>
          <p:cNvSpPr/>
          <p:nvPr/>
        </p:nvSpPr>
        <p:spPr>
          <a:xfrm>
            <a:off x="221983" y="459629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46" name="לחצן פעולה: ריק 4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3DBDFB2-76E8-2061-FA00-9120816172C3}"/>
              </a:ext>
            </a:extLst>
          </p:cNvPr>
          <p:cNvSpPr/>
          <p:nvPr/>
        </p:nvSpPr>
        <p:spPr>
          <a:xfrm>
            <a:off x="2226873" y="459629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47" name="לחצן פעולה: ריק 4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AD49ED9-80FE-E467-878D-3E4B68E75935}"/>
              </a:ext>
            </a:extLst>
          </p:cNvPr>
          <p:cNvSpPr/>
          <p:nvPr/>
        </p:nvSpPr>
        <p:spPr>
          <a:xfrm>
            <a:off x="4231763" y="459629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48" name="לחצן פעולה: ריק 4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D55BF88-9DAC-9842-50AF-E349A2F2069C}"/>
              </a:ext>
            </a:extLst>
          </p:cNvPr>
          <p:cNvSpPr/>
          <p:nvPr/>
        </p:nvSpPr>
        <p:spPr>
          <a:xfrm>
            <a:off x="6236653" y="459629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49" name="לחצן פעולה: ריק 4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DADC42F-DEA5-833A-DEF3-22ED417B987B}"/>
              </a:ext>
            </a:extLst>
          </p:cNvPr>
          <p:cNvSpPr/>
          <p:nvPr/>
        </p:nvSpPr>
        <p:spPr>
          <a:xfrm>
            <a:off x="8241543" y="4596294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50" name="לחצן פעולה: ריק 4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4AA062F-CB72-CBA1-CD2E-F4E5FAEAB802}"/>
              </a:ext>
            </a:extLst>
          </p:cNvPr>
          <p:cNvSpPr/>
          <p:nvPr/>
        </p:nvSpPr>
        <p:spPr>
          <a:xfrm>
            <a:off x="10246433" y="4596295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51" name="לחצן פעולה: ריק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1B26F87-0ED6-A877-A79F-EE41B6B782B3}"/>
              </a:ext>
            </a:extLst>
          </p:cNvPr>
          <p:cNvSpPr/>
          <p:nvPr/>
        </p:nvSpPr>
        <p:spPr>
          <a:xfrm>
            <a:off x="221983" y="550941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52" name="לחצן פעולה: ריק 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69BCBA7-0744-0517-0DD0-C20CAF605789}"/>
              </a:ext>
            </a:extLst>
          </p:cNvPr>
          <p:cNvSpPr/>
          <p:nvPr/>
        </p:nvSpPr>
        <p:spPr>
          <a:xfrm>
            <a:off x="2226873" y="550941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53" name="לחצן פעולה: ריק 5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22835E8-D27E-D8A6-3CFE-1E6A9DEC1BB3}"/>
              </a:ext>
            </a:extLst>
          </p:cNvPr>
          <p:cNvSpPr/>
          <p:nvPr/>
        </p:nvSpPr>
        <p:spPr>
          <a:xfrm>
            <a:off x="4231763" y="550941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54" name="לחצן פעולה: ריק 5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37B39C1-801D-B23F-16F4-5B2CAF73834D}"/>
              </a:ext>
            </a:extLst>
          </p:cNvPr>
          <p:cNvSpPr/>
          <p:nvPr/>
        </p:nvSpPr>
        <p:spPr>
          <a:xfrm>
            <a:off x="6236653" y="5509413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55" name="לחצן פעולה: ריק 5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4EDEE06-9A8C-EB90-33A2-8C64E40C7FE5}"/>
              </a:ext>
            </a:extLst>
          </p:cNvPr>
          <p:cNvSpPr/>
          <p:nvPr/>
        </p:nvSpPr>
        <p:spPr>
          <a:xfrm>
            <a:off x="8241543" y="5509414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  <p:sp>
        <p:nvSpPr>
          <p:cNvPr id="56" name="לחצן פעולה: ריק 5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DF9B16D-1DE4-A091-C5AC-655F2C39B0A5}"/>
              </a:ext>
            </a:extLst>
          </p:cNvPr>
          <p:cNvSpPr/>
          <p:nvPr/>
        </p:nvSpPr>
        <p:spPr>
          <a:xfrm>
            <a:off x="10246433" y="5509415"/>
            <a:ext cx="1761227" cy="661355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קטגוריה</a:t>
            </a: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53960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78B522BD681CC446BE149BA29AAAE409" ma:contentTypeVersion="5" ma:contentTypeDescription="צור מסמך חדש." ma:contentTypeScope="" ma:versionID="256840904046639fa9f9ae924fb5b189">
  <xsd:schema xmlns:xsd="http://www.w3.org/2001/XMLSchema" xmlns:xs="http://www.w3.org/2001/XMLSchema" xmlns:p="http://schemas.microsoft.com/office/2006/metadata/properties" xmlns:ns3="2af1b265-6c03-413e-8f2e-54721c653927" targetNamespace="http://schemas.microsoft.com/office/2006/metadata/properties" ma:root="true" ma:fieldsID="ec43a81fbd8e868745e1b50901c66580" ns3:_="">
    <xsd:import namespace="2af1b265-6c03-413e-8f2e-54721c6539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1b265-6c03-413e-8f2e-54721c653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05642F-F4DF-4477-B61B-3EAEAB85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f1b265-6c03-413e-8f2e-54721c653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A486C8-6183-400B-9060-E4CC91491D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B73065-D535-440C-829F-CC271904F9E1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2af1b265-6c03-413e-8f2e-54721c6539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126</Words>
  <Application>Microsoft Office PowerPoint</Application>
  <PresentationFormat>מסך רחב</PresentationFormat>
  <Paragraphs>69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אביטל כהן</dc:creator>
  <cp:lastModifiedBy>אביטל כהן</cp:lastModifiedBy>
  <cp:revision>1</cp:revision>
  <dcterms:created xsi:type="dcterms:W3CDTF">2023-08-22T19:54:03Z</dcterms:created>
  <dcterms:modified xsi:type="dcterms:W3CDTF">2023-08-22T21:33:18Z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0x01010078B522BD681CC446BE149BA29AAAE409</vt:lpwstr>
  </property>
</Properties>
</file>