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86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42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8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8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1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8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4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5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1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6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5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на перевод и вычисление кода на Систему счисления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3024386"/>
            <a:ext cx="4355976" cy="506288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Автор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 err="1" smtClean="0">
                <a:solidFill>
                  <a:schemeClr val="tx1"/>
                </a:solidFill>
              </a:rPr>
              <a:t>Чухров</a:t>
            </a:r>
            <a:r>
              <a:rPr lang="ru-RU" sz="2000" dirty="0" smtClean="0">
                <a:solidFill>
                  <a:schemeClr val="tx1"/>
                </a:solidFill>
              </a:rPr>
              <a:t> Максим Михайлович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365104"/>
            <a:ext cx="3820174" cy="20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 время учебного </a:t>
            </a:r>
            <a:r>
              <a:rPr lang="ru-RU" dirty="0" smtClean="0"/>
              <a:t>процесса, </a:t>
            </a:r>
            <a:r>
              <a:rPr lang="ru-RU" dirty="0" smtClean="0"/>
              <a:t>в </a:t>
            </a:r>
            <a:r>
              <a:rPr lang="ru-RU" dirty="0" smtClean="0"/>
              <a:t>школе, </a:t>
            </a:r>
            <a:r>
              <a:rPr lang="ru-RU" dirty="0" smtClean="0"/>
              <a:t>на уроке информатики я решал задачки на систему счисления. Я </a:t>
            </a:r>
            <a:r>
              <a:rPr lang="ru-RU" dirty="0" smtClean="0"/>
              <a:t>подумал, </a:t>
            </a:r>
            <a:r>
              <a:rPr lang="ru-RU" dirty="0" smtClean="0"/>
              <a:t>что если будет </a:t>
            </a:r>
            <a:r>
              <a:rPr lang="ru-RU" dirty="0"/>
              <a:t>б</a:t>
            </a:r>
            <a:r>
              <a:rPr lang="ru-RU" dirty="0" smtClean="0"/>
              <a:t>ольшой код и надо будет как можно быстро его перевести или проводить над этим кодом математические вычисления.</a:t>
            </a:r>
          </a:p>
          <a:p>
            <a:r>
              <a:rPr lang="ru-RU" dirty="0" smtClean="0"/>
              <a:t>Тут мне и пришла идея создать программу на вычисления или перевод кода системы </a:t>
            </a:r>
            <a:r>
              <a:rPr lang="ru-RU" dirty="0" smtClean="0"/>
              <a:t>счисления.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947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Особенности приложения.</a:t>
            </a:r>
            <a:br>
              <a:rPr lang="ru-RU" sz="4800" dirty="0" smtClean="0"/>
            </a:br>
            <a:r>
              <a:rPr lang="ru-RU" sz="4800" dirty="0" smtClean="0"/>
              <a:t> </a:t>
            </a:r>
            <a:br>
              <a:rPr lang="ru-RU" sz="4800" dirty="0" smtClean="0"/>
            </a:br>
            <a:r>
              <a:rPr lang="ru-RU" sz="4800" dirty="0" smtClean="0"/>
              <a:t>Какие </a:t>
            </a:r>
            <a:r>
              <a:rPr lang="ru-RU" sz="4800" dirty="0"/>
              <a:t>технологии </a:t>
            </a:r>
            <a:r>
              <a:rPr lang="ru-RU" sz="4800" dirty="0" smtClean="0"/>
              <a:t>использовались</a:t>
            </a:r>
            <a:r>
              <a:rPr lang="en-US" sz="4800" dirty="0" smtClean="0"/>
              <a:t>?</a:t>
            </a:r>
            <a:endParaRPr lang="ru-RU" sz="4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8165">
            <a:off x="698076" y="4955194"/>
            <a:ext cx="2048227" cy="11521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98249">
            <a:off x="6633756" y="495519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5" y="332656"/>
            <a:ext cx="7487053" cy="2376264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и работоспособность </a:t>
            </a:r>
            <a:br>
              <a:rPr lang="ru-RU" dirty="0" smtClean="0"/>
            </a:b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6" y="2780928"/>
            <a:ext cx="677400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проектной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4761936"/>
          </a:xfrm>
        </p:spPr>
        <p:txBody>
          <a:bodyPr/>
          <a:lstStyle/>
          <a:p>
            <a:r>
              <a:rPr lang="ru-RU" dirty="0" smtClean="0"/>
              <a:t>В ходе проектной работы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1. </a:t>
            </a:r>
            <a:r>
              <a:rPr lang="ru-RU" dirty="0"/>
              <a:t>Я</a:t>
            </a:r>
            <a:r>
              <a:rPr lang="ru-RU" dirty="0" smtClean="0"/>
              <a:t> изучил необходимые знания </a:t>
            </a:r>
            <a:r>
              <a:rPr lang="en-US" dirty="0" err="1" smtClean="0"/>
              <a:t>Qt</a:t>
            </a:r>
            <a:endParaRPr lang="ru-RU" dirty="0" smtClean="0"/>
          </a:p>
          <a:p>
            <a:r>
              <a:rPr lang="ru-RU" dirty="0" smtClean="0"/>
              <a:t>2. Я создал приложение с помощью библиотеки </a:t>
            </a:r>
            <a:r>
              <a:rPr lang="en-US" dirty="0" smtClean="0"/>
              <a:t>PyQT5</a:t>
            </a:r>
          </a:p>
          <a:p>
            <a:endParaRPr lang="ru-RU" dirty="0" smtClean="0"/>
          </a:p>
          <a:p>
            <a:r>
              <a:rPr lang="ru-RU" dirty="0" smtClean="0"/>
              <a:t>В будущем данное приложение возможно будет подвергаться изменениям, например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</a:t>
            </a:r>
            <a:r>
              <a:rPr lang="ru-RU" dirty="0" smtClean="0"/>
              <a:t> Сохранение последних 20 решений</a:t>
            </a:r>
          </a:p>
          <a:p>
            <a:r>
              <a:rPr lang="ru-RU" dirty="0" smtClean="0"/>
              <a:t>2. Работа в калькуляторе с максимально наибольшим количеством </a:t>
            </a:r>
            <a:r>
              <a:rPr lang="ru-RU" dirty="0" smtClean="0"/>
              <a:t>значений</a:t>
            </a:r>
          </a:p>
          <a:p>
            <a:r>
              <a:rPr lang="ru-RU" dirty="0" smtClean="0"/>
              <a:t>3. Неограниченное систем счисления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84</TotalTime>
  <Words>135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Программа на перевод и вычисление кода на Систему счисления</vt:lpstr>
      <vt:lpstr>Идея проекта</vt:lpstr>
      <vt:lpstr>Особенности приложения.   Какие технологии использовались?</vt:lpstr>
      <vt:lpstr>Структура и работоспособность  приложения</vt:lpstr>
      <vt:lpstr>Итог проектной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на перевод и вычисление кода на Систему счисления</dc:title>
  <dc:creator>Admin</dc:creator>
  <cp:lastModifiedBy>Admin</cp:lastModifiedBy>
  <cp:revision>10</cp:revision>
  <dcterms:created xsi:type="dcterms:W3CDTF">2019-11-07T20:15:24Z</dcterms:created>
  <dcterms:modified xsi:type="dcterms:W3CDTF">2019-11-07T21:53:57Z</dcterms:modified>
</cp:coreProperties>
</file>