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E8876D-C445-4E04-9244-28137E4CAD6A}" v="247" dt="2020-01-17T13:46:10.436"/>
    <p1510:client id="{F3147206-E485-4611-85D8-84087AABC90B}" v="246" dt="2020-01-17T13:59:12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3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9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9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0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8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6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5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2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0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4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5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22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A837E-95BC-47BB-86D0-1C9620C1B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Моя первая игра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68EA08-3689-4F21-9531-648BF8E2E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 Light"/>
              </a:rPr>
              <a:t>Автор: </a:t>
            </a:r>
            <a:r>
              <a:rPr lang="ru-RU" dirty="0" err="1">
                <a:cs typeface="Calibri Light"/>
              </a:rPr>
              <a:t>Чухров</a:t>
            </a:r>
            <a:r>
              <a:rPr lang="ru-RU" dirty="0">
                <a:cs typeface="Calibri Light"/>
              </a:rPr>
              <a:t> Максим Михайлович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54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C3470-5BDD-4100-B5F5-62123712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ru-RU" sz="4400">
                <a:solidFill>
                  <a:srgbClr val="FFFFFF"/>
                </a:solidFill>
                <a:cs typeface="Calibri Light"/>
              </a:rPr>
              <a:t>Идея создания игры</a:t>
            </a:r>
          </a:p>
        </p:txBody>
      </p:sp>
      <p:pic>
        <p:nvPicPr>
          <p:cNvPr id="9" name="Рисунок 11" descr="Изображение выглядит как мотоцикл, внешний, мужчина, шлем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1B655E6-A3BA-4189-9186-DEE1DF57C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8796" y="189089"/>
            <a:ext cx="4454725" cy="6292916"/>
          </a:xfrm>
        </p:spPr>
      </p:pic>
    </p:spTree>
    <p:extLst>
      <p:ext uri="{BB962C8B-B14F-4D97-AF65-F5344CB8AC3E}">
        <p14:creationId xmlns:p14="http://schemas.microsoft.com/office/powerpoint/2010/main" val="69829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A7063-537E-4079-9FC7-5FA58A9E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4" y="169333"/>
            <a:ext cx="10772775" cy="1112098"/>
          </a:xfrm>
        </p:spPr>
        <p:txBody>
          <a:bodyPr/>
          <a:lstStyle/>
          <a:p>
            <a:r>
              <a:rPr lang="ru-RU" dirty="0">
                <a:cs typeface="Calibri Light"/>
              </a:rPr>
              <a:t>Сама игра в действии</a:t>
            </a:r>
            <a:endParaRPr lang="ru-RU" dirty="0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E509E137-6E9D-4E11-AF7F-711212EA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20" y="1283281"/>
            <a:ext cx="8502050" cy="49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0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FCD89D0-D218-4FF4-ABF0-C946DD90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043" y="1063152"/>
            <a:ext cx="8139501" cy="473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0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36713-8E63-48ED-87E7-D2230526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038" y="770467"/>
            <a:ext cx="374027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tx1"/>
                </a:solidFill>
              </a:rPr>
              <a:t>Код отвечающий за все фукции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23ABFBDC-36B0-43FB-A38C-015942CB5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37" b="4"/>
          <a:stretch/>
        </p:blipFill>
        <p:spPr>
          <a:xfrm>
            <a:off x="-10287" y="10"/>
            <a:ext cx="755226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6A9E7-1739-48CF-841F-A6D3315E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33" y="39458"/>
            <a:ext cx="10758398" cy="5425067"/>
          </a:xfrm>
        </p:spPr>
        <p:txBody>
          <a:bodyPr>
            <a:normAutofit/>
          </a:bodyPr>
          <a:lstStyle/>
          <a:p>
            <a:r>
              <a:rPr lang="ru-RU" sz="7200" dirty="0">
                <a:cs typeface="Calibri Light"/>
              </a:rPr>
              <a:t>             Дальнейшие </a:t>
            </a:r>
            <a:br>
              <a:rPr lang="ru-RU" sz="7200" dirty="0">
                <a:cs typeface="Calibri Light"/>
              </a:rPr>
            </a:br>
            <a:r>
              <a:rPr lang="ru-RU" sz="7200" dirty="0">
                <a:cs typeface="Calibri Light"/>
              </a:rPr>
              <a:t>    возможности над игрой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10599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Metropolitan</vt:lpstr>
      <vt:lpstr>Моя первая игра</vt:lpstr>
      <vt:lpstr>Идея создания игры</vt:lpstr>
      <vt:lpstr>Сама игра в действии</vt:lpstr>
      <vt:lpstr>Презентация PowerPoint</vt:lpstr>
      <vt:lpstr>Код отвечающий за все фукции</vt:lpstr>
      <vt:lpstr>             Дальнейшие      возможности над игрой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150</cp:revision>
  <dcterms:created xsi:type="dcterms:W3CDTF">2020-01-17T13:30:22Z</dcterms:created>
  <dcterms:modified xsi:type="dcterms:W3CDTF">2020-01-17T14:00:18Z</dcterms:modified>
</cp:coreProperties>
</file>