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00" d="100"/>
          <a:sy n="200" d="100"/>
        </p:scale>
        <p:origin x="-5910" y="-30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7D49F-A4E1-4532-95D4-1FE9EAFF6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22DED4-4809-45E6-9C21-5E0F7D327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1111F-85B1-4BD8-96D3-5C629D78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38E6A6-E321-4BE9-BC27-C8D30E94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C7DFBA-1F5F-45DF-B11A-95AC1A05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711EC-8EAF-40F8-8FA2-7E646A08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28D646-AFB5-4406-BD96-C2D5FB596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E1BBAC-44FB-499F-BE0D-98B1DA13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2D2C0-F8E1-4065-8F0C-A294D3C9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58A9E0-E182-46FD-987E-14CBBFAC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30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B8D5B6-B077-49B4-A285-F4EA1305A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C12AE1-C782-4C12-AAD9-46CC53302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C67A32-1E55-4C28-812D-FDBACC85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D1B985-523A-4B42-9FFC-F548E9AA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40B5E3-D043-48E8-A348-EECF9EE2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70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51405-EA63-4E9A-AF73-60DA31BC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63A4B-1544-4B7D-93EC-083CCFD6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CC9C19-1627-4DC6-B93D-17077D3D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FFC1AC-EDA6-4DC8-A30E-BED902F9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88A99C-CD78-4130-ACF2-6F74C3FD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29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9B26E-A7BE-4E23-B6CF-EAAE9CE2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3BBB58-8F46-4C01-BA6D-5D0F9C721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FE3BE-8058-4F06-B399-C3AD50DD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8AA927-D1B7-4B7E-9B64-BBDE0FA9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40672C-1F74-4E5D-8474-B925DED4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87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E7145-209A-44C2-99EC-EB65B781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6895A0-23A3-4BC5-99C0-C02E16F18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99ABDD-FA11-4A8B-A867-B2802E692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C49CAE-4394-4DD8-AFD9-76F329DF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0D3873-A6D0-4C85-9FC2-BC582A92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864C79-91CE-4A6D-91E5-C842C5E8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45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3B16D-968C-4957-B87F-4B9467D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9ACB4-F589-4EE7-B5D2-094ECD5F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D94850-91E7-46E0-BB8A-877721E38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04FD48-C8D4-4D34-A5CE-1280765B7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7644B7-D223-4D2E-9DD3-451162037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ECDB7F-F5E5-422D-87AF-D58A2989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29CD88-92F8-476F-B244-788631FB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CC7C4B6-3656-40A4-8EF0-A4DD8656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98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BFEB2-AAB2-4413-BF12-420E4180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1AE3D8-4D34-49BD-A7A7-42919F73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864046-E694-43FB-9AF7-7D35C1F1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1927A9-33ED-4CD6-A964-51197027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75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CB94C1-1FC7-41C5-8165-4AD59BB9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D4521C-9FB8-4CFE-9A96-396D49CF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7CA4C3-6C42-47B4-BD8B-72E7CD88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95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7C0DB-A48A-4F1D-BB49-AD40AAF4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DAA690-7036-45EC-BDE0-AFA40D831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088EBA-DA26-4A18-BB7C-A8B9C1A06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1B7F58-1E44-4782-966C-A509982F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D66C96-8D3C-4A6D-949C-DDB56D85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C77B24-6A54-4991-A11C-893FA769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5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D70FF-A147-40A0-965D-0D8F4281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4B90F18-320D-4EA4-9AEB-7F532AD68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AC6F66-AD1B-4E8F-A641-7E2860C4D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DC809E-2E38-44A7-BE8B-C255CE33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356936-EBFF-4B9B-B3E2-9EA5A070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DCC9FF-C8D5-42DF-A3F0-655A0B5D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09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39B2BF-EEA2-4158-AB56-64207871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955CBC-6DCB-49C1-8925-7DA7CF88D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08EFF-5D1C-48D5-81A4-F78C44B1B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780AF-EA56-41AC-8361-B9AF9FB6F450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CB3422-9094-4963-AC81-D6879806E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253D91-24F7-4C31-B5CE-7BB6B668D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17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B6C12F45-ACE2-4AF8-8DAD-C68F3C3F6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52D045-0BCA-45D8-8896-57F82808AA29}"/>
              </a:ext>
            </a:extLst>
          </p:cNvPr>
          <p:cNvSpPr txBox="1"/>
          <p:nvPr/>
        </p:nvSpPr>
        <p:spPr>
          <a:xfrm>
            <a:off x="3139439" y="90100"/>
            <a:ext cx="6324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Joueur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FA57BDB-0267-4AF5-BE96-441A8EFC092D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2530792" y="367099"/>
            <a:ext cx="924877" cy="88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554CCA8-AE78-4AA5-9B48-698D489DF144}"/>
              </a:ext>
            </a:extLst>
          </p:cNvPr>
          <p:cNvSpPr txBox="1"/>
          <p:nvPr/>
        </p:nvSpPr>
        <p:spPr>
          <a:xfrm>
            <a:off x="1837372" y="1255960"/>
            <a:ext cx="13868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Saisir nom Joueur1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53DCDE7-B340-46CE-BF93-A874E3CC1499}"/>
              </a:ext>
            </a:extLst>
          </p:cNvPr>
          <p:cNvCxnSpPr>
            <a:cxnSpLocks/>
          </p:cNvCxnSpPr>
          <p:nvPr/>
        </p:nvCxnSpPr>
        <p:spPr>
          <a:xfrm>
            <a:off x="2481262" y="1532959"/>
            <a:ext cx="0" cy="36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2EC1A69-CD47-48C5-8BE8-EB20A43C62AD}"/>
              </a:ext>
            </a:extLst>
          </p:cNvPr>
          <p:cNvSpPr txBox="1"/>
          <p:nvPr/>
        </p:nvSpPr>
        <p:spPr>
          <a:xfrm>
            <a:off x="1513523" y="1893361"/>
            <a:ext cx="19354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Acheter 3 Pokémons / baies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2C5CDD9-2ECA-4AD9-91E0-928C2D8E2FDA}"/>
              </a:ext>
            </a:extLst>
          </p:cNvPr>
          <p:cNvSpPr txBox="1"/>
          <p:nvPr/>
        </p:nvSpPr>
        <p:spPr>
          <a:xfrm>
            <a:off x="3779518" y="1255960"/>
            <a:ext cx="13868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Saisir nom Joueur2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4FDBA02-6A2B-4167-9454-A1D410714F7E}"/>
              </a:ext>
            </a:extLst>
          </p:cNvPr>
          <p:cNvCxnSpPr>
            <a:cxnSpLocks/>
          </p:cNvCxnSpPr>
          <p:nvPr/>
        </p:nvCxnSpPr>
        <p:spPr>
          <a:xfrm>
            <a:off x="4423408" y="1532959"/>
            <a:ext cx="0" cy="36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1F707230-7EDA-4EE2-AE46-1D11C47053B1}"/>
              </a:ext>
            </a:extLst>
          </p:cNvPr>
          <p:cNvSpPr txBox="1"/>
          <p:nvPr/>
        </p:nvSpPr>
        <p:spPr>
          <a:xfrm>
            <a:off x="3455669" y="1893361"/>
            <a:ext cx="19354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Acheter 3 Pokémons / baies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F969403-32CF-4F14-8414-2DD327161371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3455669" y="367099"/>
            <a:ext cx="1017269" cy="88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718D151-2FD4-427D-8334-3B9E836571D9}"/>
              </a:ext>
            </a:extLst>
          </p:cNvPr>
          <p:cNvSpPr txBox="1"/>
          <p:nvPr/>
        </p:nvSpPr>
        <p:spPr>
          <a:xfrm>
            <a:off x="3023233" y="3144381"/>
            <a:ext cx="8648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Combat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B274304-885D-49C8-BD97-58496A61098C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>
            <a:off x="2481262" y="2170360"/>
            <a:ext cx="974407" cy="97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F124312-DDE9-4B78-B211-E6533589476E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 flipH="1">
            <a:off x="3455669" y="2170360"/>
            <a:ext cx="967739" cy="97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C654297B-B960-4E30-A7B2-F56F638E9D81}"/>
              </a:ext>
            </a:extLst>
          </p:cNvPr>
          <p:cNvSpPr txBox="1"/>
          <p:nvPr/>
        </p:nvSpPr>
        <p:spPr>
          <a:xfrm>
            <a:off x="1039175" y="3067436"/>
            <a:ext cx="1767840" cy="6001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C00000"/>
                </a:solidFill>
              </a:rPr>
              <a:t>Combat en 3 round:  gagné quand 2 round </a:t>
            </a:r>
            <a:r>
              <a:rPr lang="fr-FR" sz="1100" dirty="0" err="1">
                <a:solidFill>
                  <a:srgbClr val="C00000"/>
                </a:solidFill>
              </a:rPr>
              <a:t>win</a:t>
            </a:r>
            <a:r>
              <a:rPr lang="fr-FR" sz="1100" dirty="0">
                <a:solidFill>
                  <a:srgbClr val="C00000"/>
                </a:solidFill>
              </a:rPr>
              <a:t> / </a:t>
            </a:r>
          </a:p>
          <a:p>
            <a:pPr algn="ctr"/>
            <a:r>
              <a:rPr lang="fr-FR" sz="1100" dirty="0">
                <a:solidFill>
                  <a:srgbClr val="C00000"/>
                </a:solidFill>
              </a:rPr>
              <a:t>1 round = 1 KO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B2846D4-BBBD-4EF2-81E1-CEB49265C5C8}"/>
              </a:ext>
            </a:extLst>
          </p:cNvPr>
          <p:cNvSpPr txBox="1"/>
          <p:nvPr/>
        </p:nvSpPr>
        <p:spPr>
          <a:xfrm>
            <a:off x="713422" y="4143195"/>
            <a:ext cx="1767840" cy="2292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C00000"/>
                </a:solidFill>
              </a:rPr>
              <a:t>POKEMON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Nom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Prix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rgbClr val="C00000"/>
                </a:solidFill>
              </a:rPr>
              <a:t>Pv</a:t>
            </a:r>
            <a:endParaRPr lang="fr-FR" sz="1100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Niveau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Attaque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Attaque spéciale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rgbClr val="C00000"/>
                </a:solidFill>
              </a:rPr>
              <a:t>Defense</a:t>
            </a:r>
            <a:endParaRPr lang="fr-FR" sz="1100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rgbClr val="C00000"/>
                </a:solidFill>
              </a:rPr>
              <a:t>Defense</a:t>
            </a:r>
            <a:r>
              <a:rPr lang="fr-FR" sz="1100" dirty="0">
                <a:solidFill>
                  <a:srgbClr val="C00000"/>
                </a:solidFill>
              </a:rPr>
              <a:t> </a:t>
            </a:r>
            <a:r>
              <a:rPr lang="fr-FR" sz="1100" dirty="0" err="1">
                <a:solidFill>
                  <a:srgbClr val="C00000"/>
                </a:solidFill>
              </a:rPr>
              <a:t>Spe</a:t>
            </a:r>
            <a:endParaRPr lang="fr-FR" sz="1100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Pouvoir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Vitesse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Objet (Baies)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4CE15F6-0CF7-414C-80D4-67611A8448A3}"/>
              </a:ext>
            </a:extLst>
          </p:cNvPr>
          <p:cNvSpPr txBox="1"/>
          <p:nvPr/>
        </p:nvSpPr>
        <p:spPr>
          <a:xfrm>
            <a:off x="4536758" y="2559605"/>
            <a:ext cx="1767840" cy="11079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C00000"/>
                </a:solidFill>
              </a:rPr>
              <a:t>POUVOIRS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Nom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Précision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Puissance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>
                <a:solidFill>
                  <a:srgbClr val="C00000"/>
                </a:solidFill>
              </a:rPr>
              <a:t>PP</a:t>
            </a:r>
            <a:endParaRPr lang="fr-FR" sz="1100" dirty="0">
              <a:solidFill>
                <a:srgbClr val="C00000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E2B21B9-A5B9-4461-9056-32414A84D1DD}"/>
              </a:ext>
            </a:extLst>
          </p:cNvPr>
          <p:cNvSpPr txBox="1"/>
          <p:nvPr/>
        </p:nvSpPr>
        <p:spPr>
          <a:xfrm>
            <a:off x="3539488" y="4494668"/>
            <a:ext cx="1767840" cy="7694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C00000"/>
                </a:solidFill>
              </a:rPr>
              <a:t>OBJETS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Nom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Heal</a:t>
            </a:r>
          </a:p>
        </p:txBody>
      </p:sp>
    </p:spTree>
    <p:extLst>
      <p:ext uri="{BB962C8B-B14F-4D97-AF65-F5344CB8AC3E}">
        <p14:creationId xmlns:p14="http://schemas.microsoft.com/office/powerpoint/2010/main" val="32250724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62</Words>
  <Application>Microsoft Office PowerPoint</Application>
  <PresentationFormat>Grand écran</PresentationFormat>
  <Paragraphs>31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GONIN</dc:creator>
  <cp:lastModifiedBy>Arnaud GONIN</cp:lastModifiedBy>
  <cp:revision>6</cp:revision>
  <dcterms:created xsi:type="dcterms:W3CDTF">2018-05-14T13:37:28Z</dcterms:created>
  <dcterms:modified xsi:type="dcterms:W3CDTF">2018-05-14T21:58:16Z</dcterms:modified>
</cp:coreProperties>
</file>