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9" r:id="rId5"/>
    <p:sldId id="258" r:id="rId6"/>
    <p:sldId id="260" r:id="rId7"/>
    <p:sldId id="261" r:id="rId8"/>
    <p:sldId id="262" r:id="rId9"/>
    <p:sldId id="265" r:id="rId10"/>
    <p:sldId id="266" r:id="rId11"/>
    <p:sldId id="268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1D97C1-2615-4AE6-8E1A-08A1B11FF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0"/>
            <a:ext cx="8791575" cy="1853966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TP Réseau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378CC1-F80C-40C8-96BE-D39F904DCC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 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DDADDE4-0B11-48C0-B3B1-52641C55DD55}"/>
              </a:ext>
            </a:extLst>
          </p:cNvPr>
          <p:cNvSpPr txBox="1"/>
          <p:nvPr/>
        </p:nvSpPr>
        <p:spPr>
          <a:xfrm>
            <a:off x="8205788" y="540873"/>
            <a:ext cx="1928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Deguene - Arnaud</a:t>
            </a:r>
          </a:p>
        </p:txBody>
      </p:sp>
    </p:spTree>
    <p:extLst>
      <p:ext uri="{BB962C8B-B14F-4D97-AF65-F5344CB8AC3E}">
        <p14:creationId xmlns:p14="http://schemas.microsoft.com/office/powerpoint/2010/main" val="197257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63EED531-E7A5-4A14-BDE0-13FC2A2AFC83}"/>
              </a:ext>
            </a:extLst>
          </p:cNvPr>
          <p:cNvSpPr txBox="1">
            <a:spLocks/>
          </p:cNvSpPr>
          <p:nvPr/>
        </p:nvSpPr>
        <p:spPr>
          <a:xfrm>
            <a:off x="1485362" y="257913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Projet 2</a:t>
            </a:r>
            <a:br>
              <a:rPr lang="fr-FR" sz="4000" dirty="0"/>
            </a:br>
            <a:r>
              <a:rPr lang="fr-FR" sz="4000" dirty="0"/>
              <a:t>II.3 – Configurer AD DS</a:t>
            </a:r>
            <a:br>
              <a:rPr lang="fr-FR" dirty="0"/>
            </a:b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CCB71A7-6B90-4293-8AEE-0ED2E20F8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11" y="1814614"/>
            <a:ext cx="6466112" cy="351399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45022F7-CF91-4FAB-BA58-30325FFF7A77}"/>
              </a:ext>
            </a:extLst>
          </p:cNvPr>
          <p:cNvSpPr/>
          <p:nvPr/>
        </p:nvSpPr>
        <p:spPr>
          <a:xfrm>
            <a:off x="2541864" y="2860645"/>
            <a:ext cx="2575420" cy="19630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46669A3-DA5E-4F0A-80D3-52BE8E65D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592" y="1599100"/>
            <a:ext cx="4683592" cy="21518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8957B40-1635-4468-8890-9C613ADA36CF}"/>
              </a:ext>
            </a:extLst>
          </p:cNvPr>
          <p:cNvSpPr/>
          <p:nvPr/>
        </p:nvSpPr>
        <p:spPr>
          <a:xfrm>
            <a:off x="2567205" y="3070371"/>
            <a:ext cx="1843524" cy="22461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3F35EA-FAB1-45F4-8DEB-B4B558B692F9}"/>
              </a:ext>
            </a:extLst>
          </p:cNvPr>
          <p:cNvSpPr/>
          <p:nvPr/>
        </p:nvSpPr>
        <p:spPr>
          <a:xfrm>
            <a:off x="7073592" y="1599100"/>
            <a:ext cx="4683592" cy="215187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68B5AAA-6465-4379-9E35-25C3B137BBE3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4410729" y="2675040"/>
            <a:ext cx="2662863" cy="5076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041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63EED531-E7A5-4A14-BDE0-13FC2A2AFC83}"/>
              </a:ext>
            </a:extLst>
          </p:cNvPr>
          <p:cNvSpPr txBox="1">
            <a:spLocks/>
          </p:cNvSpPr>
          <p:nvPr/>
        </p:nvSpPr>
        <p:spPr>
          <a:xfrm>
            <a:off x="1485362" y="257913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Projet 2</a:t>
            </a:r>
            <a:br>
              <a:rPr lang="fr-FR" sz="4000" dirty="0"/>
            </a:br>
            <a:r>
              <a:rPr lang="fr-FR" sz="4000" dirty="0"/>
              <a:t>II.4 – Ajouter une machine au réseau</a:t>
            </a:r>
            <a:br>
              <a:rPr lang="fr-FR" dirty="0"/>
            </a:b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BA3506-1B43-4306-B2DC-B6CAF2CE3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531" y="1271206"/>
            <a:ext cx="8314937" cy="545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71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63EED531-E7A5-4A14-BDE0-13FC2A2AFC83}"/>
              </a:ext>
            </a:extLst>
          </p:cNvPr>
          <p:cNvSpPr txBox="1">
            <a:spLocks/>
          </p:cNvSpPr>
          <p:nvPr/>
        </p:nvSpPr>
        <p:spPr>
          <a:xfrm>
            <a:off x="1485362" y="257913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Projet 2</a:t>
            </a:r>
            <a:br>
              <a:rPr lang="fr-FR" sz="4000" dirty="0"/>
            </a:br>
            <a:r>
              <a:rPr lang="fr-FR" sz="4000" dirty="0"/>
              <a:t>II.5 –Tester la stratégie réseau</a:t>
            </a:r>
            <a:br>
              <a:rPr lang="fr-FR" dirty="0"/>
            </a:b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8C27BC1-7CA9-4C3E-9317-D1F5CD9CB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66" y="1736483"/>
            <a:ext cx="5101473" cy="419244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4CFDC9E-8305-4CB4-BE66-7A5C2C8BE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255" y="1435208"/>
            <a:ext cx="6082150" cy="499457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A84F3AC8-E3B8-491C-BECB-D2C1530DABFD}"/>
              </a:ext>
            </a:extLst>
          </p:cNvPr>
          <p:cNvSpPr txBox="1"/>
          <p:nvPr/>
        </p:nvSpPr>
        <p:spPr>
          <a:xfrm>
            <a:off x="9117877" y="3571388"/>
            <a:ext cx="201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Partage de </a:t>
            </a:r>
            <a:r>
              <a:rPr lang="fr-FR" dirty="0">
                <a:solidFill>
                  <a:schemeClr val="bg1"/>
                </a:solidFill>
                <a:highlight>
                  <a:srgbClr val="FF0000"/>
                </a:highlight>
              </a:rPr>
              <a:t>fichier</a:t>
            </a:r>
          </a:p>
        </p:txBody>
      </p:sp>
    </p:spTree>
    <p:extLst>
      <p:ext uri="{BB962C8B-B14F-4D97-AF65-F5344CB8AC3E}">
        <p14:creationId xmlns:p14="http://schemas.microsoft.com/office/powerpoint/2010/main" val="3153702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63EED531-E7A5-4A14-BDE0-13FC2A2AFC83}"/>
              </a:ext>
            </a:extLst>
          </p:cNvPr>
          <p:cNvSpPr txBox="1">
            <a:spLocks/>
          </p:cNvSpPr>
          <p:nvPr/>
        </p:nvSpPr>
        <p:spPr>
          <a:xfrm>
            <a:off x="1485362" y="257913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Projet 2</a:t>
            </a:r>
            <a:br>
              <a:rPr lang="fr-FR" sz="4000" dirty="0"/>
            </a:br>
            <a:r>
              <a:rPr lang="fr-FR" sz="4000" dirty="0"/>
              <a:t>II.6 –Analyser la com dans le réseau </a:t>
            </a:r>
            <a:br>
              <a:rPr lang="fr-FR" dirty="0"/>
            </a:b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6C800B3-A84F-4141-8A55-2F9A8A0A3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97" y="2108200"/>
            <a:ext cx="11561005" cy="218485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A44EAAB-6437-4EF7-9DDA-DAE6ABDAEDD9}"/>
              </a:ext>
            </a:extLst>
          </p:cNvPr>
          <p:cNvSpPr txBox="1"/>
          <p:nvPr/>
        </p:nvSpPr>
        <p:spPr>
          <a:xfrm>
            <a:off x="3188804" y="3744794"/>
            <a:ext cx="719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Iftop</a:t>
            </a:r>
            <a:r>
              <a:rPr lang="en-US" dirty="0"/>
              <a:t>: equivalent Wireshark </a:t>
            </a:r>
            <a:r>
              <a:rPr lang="fr-FR" dirty="0"/>
              <a:t>en</a:t>
            </a:r>
            <a:r>
              <a:rPr lang="en-US" dirty="0"/>
              <a:t> </a:t>
            </a:r>
            <a:r>
              <a:rPr lang="fr-FR" dirty="0"/>
              <a:t>ligne</a:t>
            </a:r>
            <a:r>
              <a:rPr lang="en-US" dirty="0"/>
              <a:t> de </a:t>
            </a:r>
            <a:r>
              <a:rPr lang="en-US" dirty="0" err="1"/>
              <a:t>commande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105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7BFB68-3FAE-4FEF-B800-D6E036B7C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B7D806-EADF-4195-86BC-3F9011005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Objectif du TP: </a:t>
            </a:r>
          </a:p>
          <a:p>
            <a:r>
              <a:rPr lang="fr-FR" dirty="0"/>
              <a:t>I. Paramétrer une infrastructures réseau sur </a:t>
            </a:r>
            <a:r>
              <a:rPr lang="fr-FR" dirty="0" err="1"/>
              <a:t>Packet</a:t>
            </a:r>
            <a:r>
              <a:rPr lang="fr-FR" dirty="0"/>
              <a:t> tracer</a:t>
            </a:r>
          </a:p>
          <a:p>
            <a:pPr lvl="1"/>
            <a:r>
              <a:rPr lang="fr-FR" dirty="0"/>
              <a:t>Paramètre IP</a:t>
            </a:r>
          </a:p>
          <a:p>
            <a:pPr lvl="1"/>
            <a:r>
              <a:rPr lang="fr-FR" dirty="0"/>
              <a:t>Table de routage</a:t>
            </a:r>
          </a:p>
          <a:p>
            <a:pPr lvl="1"/>
            <a:r>
              <a:rPr lang="fr-FR" dirty="0"/>
              <a:t>Sécurisation des terminaux</a:t>
            </a:r>
          </a:p>
          <a:p>
            <a:r>
              <a:rPr lang="fr-FR" dirty="0"/>
              <a:t>II. Paramétrer un Windows server.</a:t>
            </a:r>
          </a:p>
          <a:p>
            <a:endParaRPr lang="fr-FR" dirty="0"/>
          </a:p>
          <a:p>
            <a:pPr marL="0" indent="0">
              <a:buNone/>
            </a:pPr>
            <a:endParaRPr lang="fr-FR" baseline="30000" dirty="0"/>
          </a:p>
        </p:txBody>
      </p:sp>
    </p:spTree>
    <p:extLst>
      <p:ext uri="{BB962C8B-B14F-4D97-AF65-F5344CB8AC3E}">
        <p14:creationId xmlns:p14="http://schemas.microsoft.com/office/powerpoint/2010/main" val="280859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7BFB68-3FAE-4FEF-B800-D6E036B7C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B7D806-EADF-4195-86BC-3F9011005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Objectif du TP: </a:t>
            </a:r>
          </a:p>
          <a:p>
            <a:r>
              <a:rPr lang="fr-FR" dirty="0"/>
              <a:t>I. Paramétrer une infrastructures réseau sur </a:t>
            </a:r>
            <a:r>
              <a:rPr lang="fr-FR" dirty="0" err="1"/>
              <a:t>Packet</a:t>
            </a:r>
            <a:r>
              <a:rPr lang="fr-FR" dirty="0"/>
              <a:t> tracer</a:t>
            </a:r>
          </a:p>
          <a:p>
            <a:r>
              <a:rPr lang="fr-FR" dirty="0"/>
              <a:t>II. Paramétrer un Windows server.</a:t>
            </a:r>
          </a:p>
          <a:p>
            <a:pPr lvl="1"/>
            <a:r>
              <a:rPr lang="fr-FR" dirty="0"/>
              <a:t>Installer / configurer l'AD DS et DNS</a:t>
            </a:r>
          </a:p>
          <a:p>
            <a:pPr lvl="1"/>
            <a:r>
              <a:rPr lang="fr-FR" dirty="0"/>
              <a:t>Construire la stratégie réseau et la tester</a:t>
            </a:r>
          </a:p>
          <a:p>
            <a:pPr lvl="1"/>
            <a:r>
              <a:rPr lang="fr-FR" dirty="0"/>
              <a:t>Partage de dossier</a:t>
            </a:r>
          </a:p>
          <a:p>
            <a:pPr lvl="1"/>
            <a:r>
              <a:rPr lang="fr-FR" dirty="0"/>
              <a:t>Analyser le trafic du réseau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baseline="30000" dirty="0"/>
          </a:p>
        </p:txBody>
      </p:sp>
    </p:spTree>
    <p:extLst>
      <p:ext uri="{BB962C8B-B14F-4D97-AF65-F5344CB8AC3E}">
        <p14:creationId xmlns:p14="http://schemas.microsoft.com/office/powerpoint/2010/main" val="364513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C71472-E68C-423C-ABC4-ED18B317B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/>
              <a:t>I.1.2 – IP Réseau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E04D439-D2B7-4868-8360-C889A3BBFF6F}"/>
              </a:ext>
            </a:extLst>
          </p:cNvPr>
          <p:cNvSpPr txBox="1"/>
          <p:nvPr/>
        </p:nvSpPr>
        <p:spPr>
          <a:xfrm>
            <a:off x="1141412" y="3059668"/>
            <a:ext cx="406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CFDBE10-F0B4-47E9-8185-FE9E9D636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814" y="2160045"/>
            <a:ext cx="9968244" cy="339502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A6F6CFE-0D86-403E-9A7D-C66F06C29E67}"/>
              </a:ext>
            </a:extLst>
          </p:cNvPr>
          <p:cNvSpPr txBox="1"/>
          <p:nvPr/>
        </p:nvSpPr>
        <p:spPr>
          <a:xfrm>
            <a:off x="180010" y="2690336"/>
            <a:ext cx="192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Adresse IP privée</a:t>
            </a:r>
          </a:p>
          <a:p>
            <a:pPr algn="ctr"/>
            <a:r>
              <a:rPr lang="fr-FR" dirty="0"/>
              <a:t>172.16.16.0/26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A13C39E-FA78-4370-999C-596A362925D3}"/>
              </a:ext>
            </a:extLst>
          </p:cNvPr>
          <p:cNvSpPr txBox="1"/>
          <p:nvPr/>
        </p:nvSpPr>
        <p:spPr>
          <a:xfrm>
            <a:off x="6290755" y="1790713"/>
            <a:ext cx="192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Filiales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CFD8E7B-A471-42A9-BAB7-FDEA3DF9423A}"/>
              </a:ext>
            </a:extLst>
          </p:cNvPr>
          <p:cNvSpPr txBox="1"/>
          <p:nvPr/>
        </p:nvSpPr>
        <p:spPr>
          <a:xfrm>
            <a:off x="5895699" y="5618025"/>
            <a:ext cx="238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/26 = 64 sous réseaux</a:t>
            </a:r>
          </a:p>
        </p:txBody>
      </p:sp>
    </p:spTree>
    <p:extLst>
      <p:ext uri="{BB962C8B-B14F-4D97-AF65-F5344CB8AC3E}">
        <p14:creationId xmlns:p14="http://schemas.microsoft.com/office/powerpoint/2010/main" val="108780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C71472-E68C-423C-ABC4-ED18B317B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/>
              <a:t>I.1 – IP Réseau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A0634C-E1E0-4E73-96F0-BF54CDC69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2" y="2408877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E04D439-D2B7-4868-8360-C889A3BBFF6F}"/>
              </a:ext>
            </a:extLst>
          </p:cNvPr>
          <p:cNvSpPr txBox="1"/>
          <p:nvPr/>
        </p:nvSpPr>
        <p:spPr>
          <a:xfrm>
            <a:off x="1141412" y="3059668"/>
            <a:ext cx="406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3E0104D-344D-4349-A8BF-F3443C0D0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656" y="2097089"/>
            <a:ext cx="9765131" cy="313341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070CA3D-C02D-4621-99DC-8B2E1A56770D}"/>
              </a:ext>
            </a:extLst>
          </p:cNvPr>
          <p:cNvSpPr txBox="1"/>
          <p:nvPr/>
        </p:nvSpPr>
        <p:spPr>
          <a:xfrm>
            <a:off x="6168626" y="1606651"/>
            <a:ext cx="1837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Siege sociale :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431817F-1274-46A4-B3F3-B8B0AB6653C9}"/>
              </a:ext>
            </a:extLst>
          </p:cNvPr>
          <p:cNvSpPr txBox="1"/>
          <p:nvPr/>
        </p:nvSpPr>
        <p:spPr>
          <a:xfrm>
            <a:off x="-256149" y="2505670"/>
            <a:ext cx="2795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Adresse IP publique :</a:t>
            </a:r>
          </a:p>
          <a:p>
            <a:pPr algn="ctr"/>
            <a:r>
              <a:rPr lang="fr-FR" dirty="0"/>
              <a:t>2.0.0.0 /30</a:t>
            </a:r>
          </a:p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EFC0D52-9AB7-4CAB-B8DF-AF88137973CD}"/>
              </a:ext>
            </a:extLst>
          </p:cNvPr>
          <p:cNvSpPr txBox="1"/>
          <p:nvPr/>
        </p:nvSpPr>
        <p:spPr>
          <a:xfrm>
            <a:off x="5895983" y="5357625"/>
            <a:ext cx="238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/30 = 3 sous réseaux</a:t>
            </a:r>
          </a:p>
        </p:txBody>
      </p:sp>
    </p:spTree>
    <p:extLst>
      <p:ext uri="{BB962C8B-B14F-4D97-AF65-F5344CB8AC3E}">
        <p14:creationId xmlns:p14="http://schemas.microsoft.com/office/powerpoint/2010/main" val="273831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D38F76D9-252B-4953-9BFB-250B563C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/>
              <a:t>I.2 – Table de routage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3F83632-78B0-4BEC-9405-6F84D5B73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323" y="2287274"/>
            <a:ext cx="1657581" cy="123842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330D64A-C90A-4C03-BCCE-7BDFE1E2F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4017859"/>
            <a:ext cx="1629002" cy="148610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A717F69-FCEF-48EF-92AB-94E0067AE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297" y="4837123"/>
            <a:ext cx="1495634" cy="146705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9EA941D-B213-4CC1-88B4-E168CCEEBD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4619" y="4017859"/>
            <a:ext cx="1552792" cy="1638529"/>
          </a:xfrm>
          <a:prstGeom prst="rect">
            <a:avLst/>
          </a:prstGeom>
        </p:spPr>
      </p:pic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D06642E-3B6B-4855-A9EF-2B78A77E1145}"/>
              </a:ext>
            </a:extLst>
          </p:cNvPr>
          <p:cNvCxnSpPr>
            <a:stCxn id="8" idx="0"/>
            <a:endCxn id="6" idx="1"/>
          </p:cNvCxnSpPr>
          <p:nvPr/>
        </p:nvCxnSpPr>
        <p:spPr>
          <a:xfrm flipV="1">
            <a:off x="1955914" y="2906486"/>
            <a:ext cx="2919409" cy="1111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F26E27C-C2BD-4702-B9A8-42FEB327615A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5704114" y="3525697"/>
            <a:ext cx="0" cy="13114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672FDA56-112A-4269-860D-B7D5BD90A9DE}"/>
              </a:ext>
            </a:extLst>
          </p:cNvPr>
          <p:cNvCxnSpPr>
            <a:cxnSpLocks/>
            <a:stCxn id="12" idx="0"/>
            <a:endCxn id="6" idx="3"/>
          </p:cNvCxnSpPr>
          <p:nvPr/>
        </p:nvCxnSpPr>
        <p:spPr>
          <a:xfrm flipH="1" flipV="1">
            <a:off x="6532904" y="2906486"/>
            <a:ext cx="3738111" cy="1111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8B6B5D1E-3DE6-4AAD-81E5-6E38BA1E102F}"/>
              </a:ext>
            </a:extLst>
          </p:cNvPr>
          <p:cNvSpPr txBox="1"/>
          <p:nvPr/>
        </p:nvSpPr>
        <p:spPr>
          <a:xfrm>
            <a:off x="4956297" y="1917942"/>
            <a:ext cx="1510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Siège sociale</a:t>
            </a:r>
          </a:p>
        </p:txBody>
      </p:sp>
    </p:spTree>
    <p:extLst>
      <p:ext uri="{BB962C8B-B14F-4D97-AF65-F5344CB8AC3E}">
        <p14:creationId xmlns:p14="http://schemas.microsoft.com/office/powerpoint/2010/main" val="2345150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3784BB40-4B19-4DD2-A10D-599D64A19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just"/>
            <a:r>
              <a:rPr lang="fr-FR" dirty="0"/>
              <a:t>I.3 – Sécurisation des terminaux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2B65D56-2D16-43DC-BF74-2257D425BF88}"/>
              </a:ext>
            </a:extLst>
          </p:cNvPr>
          <p:cNvSpPr txBox="1"/>
          <p:nvPr/>
        </p:nvSpPr>
        <p:spPr>
          <a:xfrm>
            <a:off x="5399087" y="3244334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Démo en live</a:t>
            </a:r>
          </a:p>
        </p:txBody>
      </p:sp>
    </p:spTree>
    <p:extLst>
      <p:ext uri="{BB962C8B-B14F-4D97-AF65-F5344CB8AC3E}">
        <p14:creationId xmlns:p14="http://schemas.microsoft.com/office/powerpoint/2010/main" val="3920815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CB676874-CE63-4535-BEE5-CD30E3A03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135" y="1357803"/>
            <a:ext cx="4958523" cy="5373407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6264BBA6-4C8E-4CE7-94A4-B603AE0436C1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758936" y="2965736"/>
            <a:ext cx="1925919" cy="457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D896F88-D266-4569-B7A5-23185CE5D1D9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217266" y="3191614"/>
            <a:ext cx="2467589" cy="8317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46C5CEE-7814-44FE-B822-04483CD74FAF}"/>
              </a:ext>
            </a:extLst>
          </p:cNvPr>
          <p:cNvSpPr/>
          <p:nvPr/>
        </p:nvSpPr>
        <p:spPr>
          <a:xfrm>
            <a:off x="1855577" y="3238169"/>
            <a:ext cx="2903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Installation </a:t>
            </a:r>
            <a:r>
              <a:rPr lang="en-US" dirty="0" err="1"/>
              <a:t>réussie</a:t>
            </a:r>
            <a:r>
              <a:rPr lang="en-US" dirty="0"/>
              <a:t> de </a:t>
            </a:r>
            <a:r>
              <a:rPr lang="en-US" dirty="0" err="1"/>
              <a:t>l'AD</a:t>
            </a:r>
            <a:r>
              <a:rPr lang="en-US" dirty="0"/>
              <a:t> DS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363EB8-18BB-4D1A-B39A-428428ECC3EA}"/>
              </a:ext>
            </a:extLst>
          </p:cNvPr>
          <p:cNvSpPr/>
          <p:nvPr/>
        </p:nvSpPr>
        <p:spPr>
          <a:xfrm>
            <a:off x="2914666" y="4023387"/>
            <a:ext cx="2605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Installation </a:t>
            </a:r>
            <a:r>
              <a:rPr lang="en-US" dirty="0" err="1"/>
              <a:t>réussie</a:t>
            </a:r>
            <a:r>
              <a:rPr lang="en-US" dirty="0"/>
              <a:t> du DNS</a:t>
            </a:r>
          </a:p>
        </p:txBody>
      </p:sp>
      <p:sp>
        <p:nvSpPr>
          <p:cNvPr id="22" name="Titre 1">
            <a:extLst>
              <a:ext uri="{FF2B5EF4-FFF2-40B4-BE49-F238E27FC236}">
                <a16:creationId xmlns:a16="http://schemas.microsoft.com/office/drawing/2014/main" id="{6DBDE55F-EBAC-4095-B1F2-67342EBDAE3D}"/>
              </a:ext>
            </a:extLst>
          </p:cNvPr>
          <p:cNvSpPr txBox="1">
            <a:spLocks/>
          </p:cNvSpPr>
          <p:nvPr/>
        </p:nvSpPr>
        <p:spPr>
          <a:xfrm>
            <a:off x="1637762" y="410313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Projet 2</a:t>
            </a:r>
            <a:br>
              <a:rPr lang="fr-FR" sz="4000" dirty="0"/>
            </a:br>
            <a:r>
              <a:rPr lang="fr-FR" sz="4000" dirty="0"/>
              <a:t>II.1 – Installer AD DS / DNS 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5115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63EED531-E7A5-4A14-BDE0-13FC2A2AFC83}"/>
              </a:ext>
            </a:extLst>
          </p:cNvPr>
          <p:cNvSpPr txBox="1">
            <a:spLocks/>
          </p:cNvSpPr>
          <p:nvPr/>
        </p:nvSpPr>
        <p:spPr>
          <a:xfrm>
            <a:off x="1485362" y="257913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Projet 2</a:t>
            </a:r>
            <a:br>
              <a:rPr lang="fr-FR" sz="4000" dirty="0"/>
            </a:br>
            <a:r>
              <a:rPr lang="fr-FR" sz="4000" dirty="0"/>
              <a:t>II.2 – Configurer DNS / DOMAIN NAME SERVER </a:t>
            </a:r>
            <a:br>
              <a:rPr lang="fr-FR" dirty="0"/>
            </a:b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CCB71A7-6B90-4293-8AEE-0ED2E20F8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433" y="1519856"/>
            <a:ext cx="5091944" cy="27672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994C75A-4D33-42A5-B726-C80C99196B83}"/>
              </a:ext>
            </a:extLst>
          </p:cNvPr>
          <p:cNvSpPr txBox="1"/>
          <p:nvPr/>
        </p:nvSpPr>
        <p:spPr>
          <a:xfrm>
            <a:off x="534242" y="2782669"/>
            <a:ext cx="807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DNS : itmit.fr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80535C2-24A0-4AC6-AB88-C393BCC306F2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342239" y="2676088"/>
            <a:ext cx="650194" cy="4297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2" name="Image 21">
            <a:extLst>
              <a:ext uri="{FF2B5EF4-FFF2-40B4-BE49-F238E27FC236}">
                <a16:creationId xmlns:a16="http://schemas.microsoft.com/office/drawing/2014/main" id="{8F956F54-9783-4AD4-8C09-0C98C3EE9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448" y="1519856"/>
            <a:ext cx="4409278" cy="277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80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188</TotalTime>
  <Words>177</Words>
  <Application>Microsoft Office PowerPoint</Application>
  <PresentationFormat>Grand écran</PresentationFormat>
  <Paragraphs>48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</vt:lpstr>
      <vt:lpstr>TP Réseau </vt:lpstr>
      <vt:lpstr>introduction</vt:lpstr>
      <vt:lpstr>introduction</vt:lpstr>
      <vt:lpstr>I.1.2 – IP Réseau</vt:lpstr>
      <vt:lpstr>I.1 – IP Réseau </vt:lpstr>
      <vt:lpstr>I.2 – Table de routage</vt:lpstr>
      <vt:lpstr>I.3 – Sécurisation des terminaux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GANTT PROJET</dc:title>
  <dc:creator>Arnaud GONIN</dc:creator>
  <cp:lastModifiedBy>Arnaud GONIN</cp:lastModifiedBy>
  <cp:revision>42</cp:revision>
  <dcterms:created xsi:type="dcterms:W3CDTF">2018-04-18T08:30:34Z</dcterms:created>
  <dcterms:modified xsi:type="dcterms:W3CDTF">2018-05-02T07:11:14Z</dcterms:modified>
</cp:coreProperties>
</file>