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Best Practices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 Etech Digital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Continuous improvement</a:t>
            </a:r>
          </a:p>
          <a:p>
            <a:r>
              <a:t>- Train your team</a:t>
            </a:r>
          </a:p>
          <a:p>
            <a:r>
              <a:t>- Partner with experts like Etech Digital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cybersecurity</a:t>
            </a:r>
          </a:p>
          <a:p>
            <a:r>
              <a:t>- Real-world examples of attacks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Coding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Validate all inputs</a:t>
            </a:r>
          </a:p>
          <a:p>
            <a:r>
              <a:t>- Use prepared statements</a:t>
            </a:r>
          </a:p>
          <a:p>
            <a:r>
              <a:t>- Never trust client-side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strong password policies</a:t>
            </a:r>
          </a:p>
          <a:p>
            <a:r>
              <a:t>- Implement multi-factor authentication</a:t>
            </a:r>
          </a:p>
          <a:p>
            <a:r>
              <a:t>- Role-based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SSL/TLS encryption</a:t>
            </a:r>
          </a:p>
          <a:p>
            <a:r>
              <a:t>- Data encryption at rest</a:t>
            </a:r>
          </a:p>
          <a:p>
            <a:r>
              <a:t>- Backup policies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Regular server patching</a:t>
            </a:r>
          </a:p>
          <a:p>
            <a:r>
              <a:t>- Use firewalls</a:t>
            </a:r>
          </a:p>
          <a:p>
            <a:r>
              <a:t>- Disable unused ports and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Injection</a:t>
            </a:r>
          </a:p>
          <a:p>
            <a:r>
              <a:t>- XSS (Cross-Site Scripting)</a:t>
            </a:r>
          </a:p>
          <a:p>
            <a:r>
              <a:t>- CSRF (Cross-Site Request Forgery)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Compliance &amp; Legal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GDPR &amp; Data Privacy Regulations</a:t>
            </a:r>
          </a:p>
          <a:p>
            <a:r>
              <a:t>- Secure user data handling</a:t>
            </a:r>
          </a:p>
          <a:p>
            <a:r>
              <a:t>- Logs and audit trails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OWASP Top 10</a:t>
            </a:r>
          </a:p>
          <a:p>
            <a:r>
              <a:t>- Snyk / GitGuardian / SonarQube</a:t>
            </a:r>
          </a:p>
          <a:p>
            <a:r>
              <a:t>- Regular security audits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