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5FF05-97B6-30DB-C3A5-142E5985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D776A-97F1-D8DC-644E-7A5BB0BD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CE65A-1BE2-3C2F-54BF-41417156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B28DC-F272-C962-B078-86BB735F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589AC-77E6-E43E-5A29-663A3AD5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D6DD1-D544-7043-F2DF-45787FD8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AD7A6-9604-2F9A-4627-6E7266AD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B91A3-0C05-DB20-4084-AFD0000E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3A281-938A-0276-BF23-048681F6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18596-49D9-140A-1953-1A83E3CF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C3492A-ADF2-2798-6E31-81031090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47C2DD-2116-A227-ABDD-0BB22B95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4C1BAF-DB40-72D4-E5A8-27E94AAF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6AF96-550F-08B7-94F1-FAE73F03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4DBE2-58F0-06A5-8A55-64F6E39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7BE78-3AFD-509A-D8E4-AB509B4F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BBABB-2E51-18EF-29D4-1996FADC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64589-1B4B-C7F0-83DC-05BA0FB1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37063-970F-BF1C-C717-D5AF624A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D6828-4E80-8FDD-6721-1210437A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8D15-842A-9CB5-7E7A-3AAB860B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10D9A-618C-017F-1334-BD437DCB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252E6-B60B-0AF6-2549-3EEF2451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4223C-2897-E544-9D82-B1957FDC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08445-1660-851B-3324-EF1FE831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89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539B5-9481-342C-B52F-050CB835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ED1D5-BE86-9E59-20D3-8F7B67A1C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282130-949D-476B-E467-F3C87630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6B1EE3-1C49-FB2F-47BF-87716DDA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2294C7-053D-3B1B-EFFF-9A87CBDD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38272-4848-0E46-8E8E-DB9CCDEA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0A79C-EAB6-966F-627F-E37F4CF5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C3860-7955-88C3-1E93-B15947B8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635537-C5DF-BDD4-917E-C70C0C0C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FAEAE0-D0CC-72DB-4D60-C1860E063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10A348-2BE8-DD15-43AD-8C1C5E2D9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D5D40-EB97-B22F-D8B8-CC2BA5A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488FBD-BF22-C3F7-0AEB-25E0A625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49DE58-66FE-9926-36E3-AE4CF18A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D761A-E0D9-5D78-3DF8-BE91C3D6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696B94-BDB4-A6C9-B238-D6B4038A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88361F-30BB-2DF7-5901-1B8CA939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16C03-6F5C-72D0-91FC-26CF04FB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772F64-6CDB-4A88-1100-1B02C2A2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AF098-E352-B1F6-4FE7-C8A142EF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19F8D8-DC38-17E0-D52F-ECF014C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1CA67-4916-695A-B878-B8C75EA8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80F6F-541E-6634-915A-79BFF8C5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1C6CB-9010-0883-584C-8D6B011B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D14EC5-92AC-CB21-8DFE-58ADCB1E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4FFA0-D850-5803-9CD2-519C5AA7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DC2543-C782-BAE7-0197-03804A0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E7844-C582-AE13-6370-203DE794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A258ED-2221-4F6A-69AA-B356F185D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6CC1A2-2F0D-EE06-AE25-90D9382C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90518F-31D5-82D8-D631-B3C395DA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87237B-CF1D-E874-C522-7B4DC68A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692AC-57F9-C3B1-F8B2-3B82F90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759BA-9869-D1FD-A02E-9311C6C7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A071A1-26F9-E964-3E2B-3317F4B0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A2DE4-6610-3DFD-4B58-0801CFED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A57-5C02-44BF-AE6E-8B08CA8B393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B34F5-A882-88C8-6B89-A9F04BD0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83572-6CD6-0E2F-C767-52614F4A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3173-8997-4BE6-9E1B-F1994F174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5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A2668-7F3A-5375-E9A4-D62636646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693D9-82E3-14C9-DDFC-C0A58EA28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08C3E-6921-C9D1-C352-2DE31D7E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7097A3-01FE-8803-60B3-2A88C9D3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49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2024-11-17T15:21:27Z</dcterms:created>
  <dcterms:modified xsi:type="dcterms:W3CDTF">2024-11-17T15:21:56Z</dcterms:modified>
</cp:coreProperties>
</file>