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51EFB-3071-8754-76C3-9FEAC9BA4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3A0C1B-031A-48E3-EFC2-A6E2618CF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4B3D1-0A0C-D0BD-7FC2-9CDC249B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9C7F-65F7-453D-A3F3-A6058EC1E86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A9FA4E-2EF0-D1D6-F2CE-04700254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A78F78-A9D8-D1F9-9A6A-D3BA9506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8D61-6399-45ED-9604-0F7B9F84C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5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4187E-8BDF-743F-194C-F210B5DB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50B1F5-B367-A81E-C776-5D418199C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486EB0-CA89-B77C-1916-983E64FC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9C7F-65F7-453D-A3F3-A6058EC1E86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974BBC-895E-DB73-0708-BDF79395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325B7B-C1B6-024E-2761-EE0602CD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8D61-6399-45ED-9604-0F7B9F84C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1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F2F78E1-E26D-F188-95BB-F12E30405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ADAA2D-99CB-8BFE-9570-2C3FD8590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4BCC0-CA44-5044-589A-A3F55907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9C7F-65F7-453D-A3F3-A6058EC1E86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49C05-C596-E603-B97D-EFC22305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51AD80-F817-CBE6-0ECD-10BC2DFB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8D61-6399-45ED-9604-0F7B9F84C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3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4F41C-2C6D-3522-543D-7D5043F8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B0A46A-71E3-9BB1-D0F0-530690F1B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E34F3-041E-384E-BACF-19993490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9C7F-65F7-453D-A3F3-A6058EC1E86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4C759-595F-B167-D620-DBD5BA21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F6C05E-3EF7-0BD1-08B0-C3B79240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8D61-6399-45ED-9604-0F7B9F84C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32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2D48A-2AC0-B95B-EC59-E826DD7CA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24A52D-9393-DCA2-F562-C313792D2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F37BCF-9AB2-795B-DE22-D98740F9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9C7F-65F7-453D-A3F3-A6058EC1E86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56409B-6932-C429-1627-E67A5B56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813CF4-38CE-3373-0FB6-42B2C522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8D61-6399-45ED-9604-0F7B9F84C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94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31EC8-B0AD-4442-2F78-B465FA68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6B35B3-3BC2-7C58-872C-6C20B0193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446ACF-1751-FF7A-B109-144D0496F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CF38FC-7598-DA8D-8BAA-8D507A02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9C7F-65F7-453D-A3F3-A6058EC1E86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DB2D69-1D98-E9B5-BCF4-721A1F0B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510DF8-511D-A246-7725-0A899D6B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8D61-6399-45ED-9604-0F7B9F84C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86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8B3A1-194B-B2E2-87D5-3C5C86EF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7A50F0-5CE6-6BA6-13D3-9C2F239A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5C85DA-2C31-EABA-1B08-AB84884A2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F820123-6C0A-49A8-B2ED-2AA7752AA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C4A72E-40E0-DC5F-A37C-AE1FA5F64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40B730-A4F6-F8E7-632F-D7CA3D17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9C7F-65F7-453D-A3F3-A6058EC1E86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AA84BB-1C5A-BAB4-5CC2-1775502E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6C3FB8D-F6E7-F6B8-8179-11EE244B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8D61-6399-45ED-9604-0F7B9F84C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1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6D739-0B7B-572C-9255-E5B9ACB6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A78C226-089C-677D-8366-CDD57A1D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9C7F-65F7-453D-A3F3-A6058EC1E86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2BA5DA-B9AD-7A88-6126-119AD8A7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D62998-7BF2-EEB8-0EDF-C4587FCE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8D61-6399-45ED-9604-0F7B9F84C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31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713C31-E12B-487B-D7C3-FA3674BE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9C7F-65F7-453D-A3F3-A6058EC1E86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34F848-E407-F149-8B2E-AA752316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E5C6A4-EE44-8C8F-CB47-D5208058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8D61-6399-45ED-9604-0F7B9F84C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19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8EFAA-4640-A2A0-9ED9-AC275CFB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EC6998-E198-ADA0-BAF9-7638B48C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D8DE7-AA5C-3B20-51EF-D5202472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864B93-30F4-E7D7-2FF4-B3B1276E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9C7F-65F7-453D-A3F3-A6058EC1E86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BAAF2-EF59-AC64-5962-288D21C6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AB8052-27B9-9FF3-F407-7FB632B9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8D61-6399-45ED-9604-0F7B9F84C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86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406B1-270B-7E7A-70FC-B5DC5615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B9C41D-EFCA-C738-4442-34F151736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204391-63BE-D236-A6CD-51F8EF417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B3008C-EB16-74DF-51C8-31C7EC47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9C7F-65F7-453D-A3F3-A6058EC1E86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AAAFED-C7B5-8E3F-E114-73C2D8F1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495073-A03A-0EFD-67F0-FEF619EC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D8D61-6399-45ED-9604-0F7B9F84C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01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A0C91-0F42-0228-B821-90B899AF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2E3D4A-0C01-F2A9-0BC2-30AD964F2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63190D-62A2-C5B3-8213-269EB2F74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9C7F-65F7-453D-A3F3-A6058EC1E86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00487-67F7-E8D2-B17A-8497CB6D6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86CCF-9200-302B-89DE-193E25E42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D8D61-6399-45ED-9604-0F7B9F84C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7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DB139-A9E0-9C65-2299-19E80B27A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331DF6-E5D2-6192-F02E-B6699DE41E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00BEDD-626E-CFAC-E753-7CEB3BCB3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AB43F3-A499-256E-4BF9-FC95E8835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D654AB8-4FD6-9F62-4A85-4B1FBA53C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9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C1D75-BC11-600A-C834-4281F32B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853007-D8C2-AB29-AAA6-94F696E6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E8BEB6-E74C-942C-313B-A5A646EA2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4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07312-65BE-840E-4158-9261F6FF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12B8A-B23F-2536-0007-AE7E499A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8C51F4-0CAE-5F82-55D1-991D80FA0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3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82EED-6580-E9F3-559F-C19D082D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4EAF3A-260F-2849-DDD6-5DD42D23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452BF8-252F-5CA9-8C45-595A875A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7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EB85B-96C3-F717-E3C1-8149CFB1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30860-59D3-4896-B24F-C73E4AE0E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979717-F194-F9EC-7D55-DE3E3E4AE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14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ACC7C-C4EA-18B9-83FB-2BF8909A2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344DCD-50C2-8603-527C-957B947F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81768-87A9-8DE5-0C6B-373467AE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32106-F2CE-50AA-B543-F55EF78B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34364-E743-3F07-C841-0F0D3E38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069CF8-28E6-C16C-8403-56D019835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8F0FB-91B3-4DD2-4FE6-6CFFEF2D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6DA0F-92F2-6C46-1D33-55EE119F0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13E75F-767C-EC55-EF38-A379DB2D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10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04079-B1BF-F80C-826D-D74458F3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7EE64-D092-E571-B1DE-262EE3E7D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7B5E58-15E4-500D-8657-68F32BCA1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77663-FC57-7B5E-1B98-209C4D87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F40FA-8716-708F-1D04-AE5888DE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858474-378B-95C8-3063-E9BBE8A3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949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2024-10-29T09:37:45Z</dcterms:created>
  <dcterms:modified xsi:type="dcterms:W3CDTF">2024-10-29T09:46:21Z</dcterms:modified>
</cp:coreProperties>
</file>