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E3F52-825D-43D9-B855-65D96297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2B1407-2F36-49A1-A654-989B3AC7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DA9F7-AD86-4B5F-84AB-BE8F5CFE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1792A-AA32-414D-8C93-400B58BA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DCF13-7C60-462F-8E43-5D0D3652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DBEBF-1E88-4B91-86CE-1E9273AE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4E198-EABF-4899-8E5E-4DB487EF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5D21A-51DE-440A-816A-46DCCA5A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48AE27-912D-4C33-A77B-2280BFF7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642FA-3314-49D1-88E5-818232ED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9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29D136-E72B-46BD-A5A0-1FE56F419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D44D1-12E3-48FC-AA88-1A482C9D8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F674C-F79D-4ED6-A312-2ADDF25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FC645-C14D-4E7B-813D-A5319DF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7471E-B735-4BFB-BF4F-3FEB4FF4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5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2B-99EA-4E83-87CF-671100B0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31E8-3DAA-419F-B430-208C8667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02AEA-6EE6-42F3-92BA-185FDEE9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2AD95-01A3-4D37-A774-F5A391E2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7FB26-8C6A-469A-BC9C-3B81259E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44156-4C29-4C88-ACB4-48592C21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8DDE2-6E96-4995-8501-2281BFE5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51219-BBCA-46F8-A1FA-19C955BD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70081-F700-4F4D-A0D5-0350229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665F0-97EC-4E95-8CCF-3F2DDFB9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82B62-53CB-4E8C-B4A5-66C8E701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7672F-1D58-44C1-9C0E-CF41B8032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1D826-9D6B-474E-8C1A-6C29284C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A418BF-2B9D-4BC8-936D-354C6CF4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9DCD4-F5FC-4005-A3C9-F06611C8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DF6702-585D-44C0-BF53-76C8EF66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C4C7A-CC16-4817-B878-B6A69079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0614-DEBD-41E3-88E2-55A297ED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462C3-4095-4021-ABAB-DC78601D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08135F-7CFF-4A41-935A-FE405342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779F8A-791D-4AF0-AA13-B07F342A2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70C112-5FFD-411D-973B-A8EB9AE7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F5CBF0-4631-482D-AE13-BCFB5F8C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E8BD74-46BE-40F3-81B2-A8FFAACA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9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B697E-6BA2-4565-A4A2-B7EDCD47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12D93B-7318-4165-811F-AC353E85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7D1642-6069-4743-9F50-DF058FEA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9ADF7-E207-4666-AA38-0B207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1D779A-CC57-4865-8F01-9A3C4A9B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C5B505-2402-46A1-9E23-2BE1F05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A6990-B19A-4C18-A443-304F9B1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A23B4-F320-4AB1-9FA3-18EA319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29EFB-B174-47CC-B1A5-10FC5104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D165C-B6BB-4AB7-9615-75CACAD3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5B2DC0-15A9-444F-BFF4-1B166C1B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952F9-B80F-47F2-8DBB-A3341FBD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8DEDD-B7E9-48C0-B9AC-C1989734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831B4-D60C-490F-A2B7-894C7521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6E8220-4841-4806-AD9F-086680BF4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5115D-471C-4F32-A7CB-6537DF02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9BCFA-FD01-4777-80E5-B8D0B21F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3F18DA-8F5B-4FA1-BA16-FA58AE11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E9D1C-8591-4BE2-89C3-D38909F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DCC17-3CDD-499B-9A5D-870D608A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48CF5B-32BE-4DBD-AB13-EF3D21B3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ECF0D-E9D6-4363-A607-F5A1D4BEB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F3CD-6201-4D35-9D5C-DBF5E9EF605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67569-C7B6-45E7-93D3-2080FB23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E9D55-ABC8-44D0-B6DE-BE2B9A44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17BF-DD77-4852-A462-6979F34D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B%D0%B8%D1%86%D0%B8%D1%8F_%D0%A1%D0%A8%D0%90" TargetMode="External"/><Relationship Id="rId2" Type="http://schemas.openxmlformats.org/officeDocument/2006/relationships/hyperlink" Target="https://ru.wikipedia.org/wiki/%D0%94%D0%B5%D1%82%D0%B5%D0%BA%D1%82%D0%B8%D0%B2_(%D0%BF%D1%80%D0%BE%D1%84%D0%B5%D1%81%D1%81%D0%B8%D1%8F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ru.wikipedia.org/wiki/%D0%9C%D0%B0%D0%B9%D0%B0%D0%BC%D0%B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5%D1%80%D0%BE%D0%B8%D0%BD" TargetMode="External"/><Relationship Id="rId2" Type="http://schemas.openxmlformats.org/officeDocument/2006/relationships/hyperlink" Target="https://ru.wikipedia.org/wiki/%D0%9D%D0%B0%D1%80%D0%BA%D0%BE%D1%82%D0%BE%D1%80%D0%B3%D0%BE%D0%B2%D0%BB%D1%8F_%D0%B2_%D0%A1%D0%A8%D0%9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ru.wikipedia.org/wiki/%D0%94%D0%BE%D0%BB%D0%BB%D0%B0%D1%80_%D0%A1%D0%A8%D0%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D%D0%B0%D1%80%D0%BA%D0%BE%D0%B1%D0%B0%D1%80%D0%BE%D0%BD" TargetMode="External"/><Relationship Id="rId2" Type="http://schemas.openxmlformats.org/officeDocument/2006/relationships/hyperlink" Target="https://ru.wikipedia.org/wiki/%D0%A4%D1%80%D0%B0%D0%BD%D1%86%D0%B8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5%D0%B5%D0%BB%D0%B3%D0%B5%D0%BD%D0%B1%D0%B5%D1%80%D0%B3%D0%B5%D1%80,_%D0%9C%D0%B0%D1%80%D0%B3" TargetMode="External"/><Relationship Id="rId3" Type="http://schemas.openxmlformats.org/officeDocument/2006/relationships/hyperlink" Target="https://ru.wikipedia.org/wiki/%D0%A1%D0%BC%D0%B8%D1%82,_%D0%A3%D0%B8%D0%BB%D0%BB" TargetMode="External"/><Relationship Id="rId7" Type="http://schemas.openxmlformats.org/officeDocument/2006/relationships/hyperlink" Target="https://ru.wikipedia.org/wiki/%D0%A0%D1%8D%D0%BD%D0%B4%D0%BB,_%D0%A2%D0%B5%D1%80%D0%B5%D0%B7%D0%B0" TargetMode="External"/><Relationship Id="rId12" Type="http://schemas.openxmlformats.org/officeDocument/2006/relationships/hyperlink" Target="https://ru.wikipedia.org/wiki/%D0%A1%D1%8D%D0%BB%D0%BB%D0%B8,_%D0%94%D0%B6%D0%BE%D0%BD" TargetMode="External"/><Relationship Id="rId2" Type="http://schemas.openxmlformats.org/officeDocument/2006/relationships/hyperlink" Target="https://ru.wikipedia.org/wiki/%D0%9B%D0%BE%D1%83%D1%80%D0%B5%D0%BD%D1%81,_%D0%9C%D0%B0%D1%80%D1%82%D0%B8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0%D0%BD%D1%82%D0%BE%D0%BB%D0%B8%D0%B0%D0%BD%D0%BE,_%D0%94%D0%B6%D0%BE" TargetMode="External"/><Relationship Id="rId11" Type="http://schemas.openxmlformats.org/officeDocument/2006/relationships/hyperlink" Target="https://ru.wikipedia.org/w/index.php?title=%D0%9A%D0%B0%D1%80%D0%B5%D0%BD_%D0%90%D0%BB%D0%B5%D0%BA%D1%81%D0%B0%D0%BD%D0%B4%D0%B5%D1%80&amp;action=edit&amp;redlink=1" TargetMode="External"/><Relationship Id="rId5" Type="http://schemas.openxmlformats.org/officeDocument/2006/relationships/hyperlink" Target="https://ru.wikipedia.org/wiki/%D0%9A%D0%B0%D1%80%D0%B8%D0%BE,_%D0%A7%D0%B5%D0%BA%D0%B8" TargetMode="External"/><Relationship Id="rId10" Type="http://schemas.openxmlformats.org/officeDocument/2006/relationships/hyperlink" Target="https://ru.wikipedia.org/w/index.php?title=%D0%9C%D0%B5%D1%87%D0%BE%D1%81%D0%BE,_%D0%A5%D1%83%D0%BB%D0%B8%D0%BE_%D0%9E%D1%81%D0%BA%D0%B0%D1%80&amp;action=edit&amp;redlink=1" TargetMode="External"/><Relationship Id="rId4" Type="http://schemas.openxmlformats.org/officeDocument/2006/relationships/hyperlink" Target="https://ru.wikipedia.org/wiki/%D0%9B%D0%B5%D0%BE%D0%BD%D0%B8,_%D0%A2%D0%B5%D0%B0" TargetMode="External"/><Relationship Id="rId9" Type="http://schemas.openxmlformats.org/officeDocument/2006/relationships/hyperlink" Target="https://ru.wikipedia.org/wiki/%D0%A1%D0%B5%D1%80%D1%80%D0%B0%D0%BD%D0%BE,_%D0%9D%D0%B5%D1%81%D1%82%D0%BE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042EC-7065-439B-81E7-1874D81D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0357"/>
            <a:ext cx="12192000" cy="169877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l"/>
            <a:r>
              <a:rPr lang="ru-RU" dirty="0"/>
              <a:t>Плохие парни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92CF84-CE31-4634-8003-64C59102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49130"/>
            <a:ext cx="12191999" cy="70887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err="1"/>
              <a:t>Сапаралиев</a:t>
            </a:r>
            <a:r>
              <a:rPr lang="ru-RU" dirty="0"/>
              <a:t> </a:t>
            </a:r>
            <a:r>
              <a:rPr lang="ru-RU" dirty="0" err="1"/>
              <a:t>Элдар</a:t>
            </a:r>
            <a:endParaRPr lang="ru-RU" dirty="0"/>
          </a:p>
          <a:p>
            <a:pPr algn="l"/>
            <a:r>
              <a:rPr lang="ru-RU" dirty="0"/>
              <a:t>15-24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FF3E3-F14B-4B71-8214-1CEAE471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67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B27B3-D526-4EA2-89F6-3A934531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690689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/>
              <a:t>Сюжет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4891D-A7A9-49C0-8C89-BF183CCE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5410899" cy="516731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Маркус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Майк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Детектив (профессия)"/>
              </a:rPr>
              <a:t>детективы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Полиция США"/>
              </a:rPr>
              <a:t>полиции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Майами"/>
              </a:rPr>
              <a:t>Майами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происходит из состоятельной семьи и живёт как плейбой, тогда как несколько более старший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женат и имеет троих детей.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A0BD15-D14D-4D6D-985A-CCB96EE9C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98" y="1690689"/>
            <a:ext cx="6781101" cy="51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91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E611D-6099-47C5-9345-53DA0908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D0B26-3AA4-4F39-9CD8-84E1761D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509857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Одной ночью группа бандитов вламывается в хранилище полиции и выкрадывает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Наркоторговля в США"/>
              </a:rPr>
              <a:t>изъятый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Героин"/>
              </a:rPr>
              <a:t>героин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стоимостью в 100 миллионов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Доллар США"/>
              </a:rPr>
              <a:t>долларов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Для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это сильный удар, так как этот героин был изъят в крупнейшем деле их карьеры. Отдел внутренней безопасности считает, что в ограблении замешан кто-то из полиции, и предъявляют ультиматум — если наркотики не будут возвращены через пять дней, то их участок закроют.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DA26F8-E5D9-444F-8556-DAD7FD622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7" y="0"/>
            <a:ext cx="5682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300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C432D-760D-489E-AC78-35D65CE4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3E695-C07C-4C87-8B1E-C94FC63A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830349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Довольно быстро детективы узнают, что одним из виновных был Эдди </a:t>
            </a:r>
            <a:r>
              <a:rPr lang="ru-RU" b="0" i="0" dirty="0">
                <a:effectLst/>
                <a:latin typeface="Arial" panose="020B0604020202020204" pitchFamily="34" charset="0"/>
              </a:rPr>
              <a:t>Домингес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бывший полицейский, который выкрал у главаря партию героина. За это его убивает его босс,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Франция"/>
              </a:rPr>
              <a:t>французский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Наркобарон"/>
              </a:rPr>
              <a:t>наркобарон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по имени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Фуше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который также убивает и «девушку по вызову» Макси, одну из бывших подружек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Единственной свидетельницей убийства является её подруга по имени Джули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Мотт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1DB21F-4920-43F4-9EB8-0A43B3EB0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49" y="-1"/>
            <a:ext cx="6361651" cy="6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50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ADAA4-292F-42F2-9364-4B327956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FE86B-5499-4D35-8EB8-3C5E8D22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283353" cy="685800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Хотя она с ним никогда не встречалась, Джули согласна встретиться лишь с Майком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но его на месте не оказывается. Тогда капитан Говард заставляет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притворяться своим напарником, чтобы заставить девушку свидетельствовать. Для этого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временно переезжает в роскошную квартиру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Лоури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начинает жить с семьёй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Бёрнетта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Детективам приходится любыми способами искать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Фуше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продолжая при этом разыгрывать маскарад перед Джули.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B9C11-82E6-4EE0-A160-EE7E5D15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53" y="-1"/>
            <a:ext cx="5908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090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EE335-129D-4EB8-8F41-AC18A7B9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89614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04092-B2EE-4250-B36B-A4DB40CE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ролях</a:t>
            </a: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D6DF04F-569A-4789-B3B1-768512D5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64267"/>
              </p:ext>
            </p:extLst>
          </p:nvPr>
        </p:nvGraphicFramePr>
        <p:xfrm>
          <a:off x="0" y="1989613"/>
          <a:ext cx="12192000" cy="4805471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33789559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26482032"/>
                    </a:ext>
                  </a:extLst>
                </a:gridCol>
              </a:tblGrid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2" tooltip="Лоуренс, Мартин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Мартин Лоуренс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детектив Маркус </a:t>
                      </a:r>
                      <a:r>
                        <a:rPr lang="ru-RU" dirty="0" err="1">
                          <a:effectLst/>
                        </a:rPr>
                        <a:t>Майлз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Бёрнетт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07565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3" tooltip="Смит, Уилл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Уилл Смит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детектив Майкл «Майк» Юджин Лоури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96273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sng" dirty="0" err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Теа</a:t>
                      </a:r>
                      <a:r>
                        <a:rPr lang="ru-RU" u="sng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Леони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Джули Мотт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52476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5" tooltip="Карио, Чеки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Чеки Карио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Фуше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57935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6" tooltip="Пантолиано, Дж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Джо </a:t>
                      </a:r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6" tooltip="Пантолиано, Дж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Пантолиано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капитан Конрад Говард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27354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7" tooltip="Рэндл, Тереза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Тереза </a:t>
                      </a:r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7" tooltip="Рэндл, Тереза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Рэндл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Тереза Бёрнетт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43662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8" tooltip="Хелгенбергер, Марг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Марг</a:t>
                      </a:r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8" tooltip="Хелгенбергер, Марг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8" tooltip="Хелгенбергер, Марг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Хелгенбергер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капитан Элисон Синклер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298253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9" tooltip="Серрано, Нестор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Нестор </a:t>
                      </a:r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9" tooltip="Серрано, Нестор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Серрано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детектив Санчес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95088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10" tooltip="Мечосо, Хулио Оскар (страница отсутствует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Хулио Оскар </a:t>
                      </a:r>
                      <a:r>
                        <a:rPr lang="ru-RU" u="none" strike="noStrike" dirty="0" err="1">
                          <a:solidFill>
                            <a:schemeClr val="bg1"/>
                          </a:solidFill>
                          <a:effectLst/>
                          <a:hlinkClick r:id="rId10" tooltip="Мечосо, Хулио Оскар (страница отсутствует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Мечосо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детектив Руис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72922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11" tooltip="Карен Александер (страница отсутствует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Карен Александер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Макс Логан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04773"/>
                  </a:ext>
                </a:extLst>
              </a:tr>
              <a:tr h="436861"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bg1"/>
                          </a:solidFill>
                          <a:effectLst/>
                          <a:hlinkClick r:id="rId12" tooltip="Сэлли, Джон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Джон Сэлли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хакер Флетчер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2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020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301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Плохие парни 1</vt:lpstr>
      <vt:lpstr>Сюжет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Преподаватель</cp:lastModifiedBy>
  <cp:revision>6</cp:revision>
  <dcterms:created xsi:type="dcterms:W3CDTF">2024-09-24T09:23:07Z</dcterms:created>
  <dcterms:modified xsi:type="dcterms:W3CDTF">2024-09-24T10:05:32Z</dcterms:modified>
</cp:coreProperties>
</file>