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1EF4-57C1-0B5D-F29B-DD03BB1A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6F08FC-6DD4-8837-0914-777F78DF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9AD29F-299A-2D6E-94BF-0ED8C8E9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BF1D20-5C75-A1B8-AD37-0AF85858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E2677-8B60-C0F5-8239-0B769989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84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6EC75-D149-08F2-E468-1316897F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26835-2D1C-7A6D-0574-17BCAF5CD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36F37-3BFD-2754-FE9C-6A04E3C3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CFCC6-661D-1D61-F2E1-DFFCEC68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079E66-47B3-B062-86D8-586404F4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45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4427BF-6943-C0A6-7006-7C87D1947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731BAD-E0EB-390A-38AF-1078DA483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8D246-D190-166C-50E2-98675C52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EEBD9-CF77-C63A-48E3-F6050189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CC003-3BBB-C853-8B93-9D17BBCC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30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833EE-399C-FD86-C0F5-A3247C00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D3F0A-1B04-51FC-6CAD-FD25FA02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9F26B8-66DB-6CD3-201C-5E5A2DB2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49725-7E87-62D5-FC18-58B7B2C4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410E-B7AD-B9E1-08BD-B0FD2989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1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A394B-5AFC-025F-F06A-7EE09107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611ABE-AE27-94D2-481C-C8DF70F7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DC68-EA97-4777-747F-CF04D7D1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3F0E7-853A-F2EA-4E35-578E149B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CCB9A3-9616-8C21-80E6-1A555293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93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31663-B159-67CD-3567-72C8A612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F19E8-D171-7555-69F3-54C198E89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A20DAC-77EC-E819-CA8D-8F04964B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EAD728-03FC-1359-F84A-CB74F854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9BD1FE-83FF-21F1-2506-16425B1A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5BD64C-CFDD-07A6-B279-86069CFF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4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EBAF3-8941-B5A0-2C2F-5BAEFBD2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0781BF-36B5-5E0B-6266-A3E4803B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A60B37-4547-DACB-77AD-CF300B9AD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7C3CFC-6AFC-2CA9-0CDE-9F002BD57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C07C26-E6B3-C904-3F95-2188D954E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0E774F-CE6F-F84C-FE92-0FDD892C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521B5-5B09-F315-AA7F-35DEAAE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D47DEF-483B-9F9D-AAA0-F303FDF7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35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120F4-5F48-AEF8-F13A-7296C9CF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D1F6F0-2087-2AD0-56D0-29AEE44B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73C847-1B91-78EE-1EBF-E59CCDE4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305D57-1BCB-E071-7F7E-FE7F5F04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8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7799FC-C95A-792B-535F-B8C0A450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2FB152-4C15-B546-C8CF-F16DFDE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7AFB76-9353-D2C4-36D2-430E597E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5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4BC77-38A2-2CCF-05DE-D512412E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C545B-2663-1DD0-0C53-47388477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C362CD-7319-2BE8-F511-61744E469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72B9C2-F1B6-8FB3-EEA1-08C72785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6B62E-5ED0-CE3E-681C-92CF2009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3D9E60-BEC2-447F-0DF8-72962BEF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9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635A3-3E02-D7FD-ED67-2C159EBF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B99B9C-26EA-DA33-D9E1-12A292775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D2351B-E117-6882-9DC0-3B2B6031E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A06E74-4D32-B512-DEB2-774A7418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98E7DD-00A4-E40C-C49B-4E394AA8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A8501-261B-4B35-FD38-E4FA21A5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9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F70F5-2D0D-5E84-6A47-0EBFC8E0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C3E8EE-EF84-FBAB-2C19-68663A18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117C13-1E81-A248-6F99-3D76CB8F4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9823-5236-44CE-A7D5-794699B03E4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E38D9D-70C8-383E-7C60-A09FE12D4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9E2202-C51A-6356-59B7-068B45BD7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07E6-A22F-4784-B160-F43BC3804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5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97223-9CD7-B565-1298-D13421199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95614B-12D6-A5F7-E389-10BC62B57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375AD0-7556-3FE5-3E5B-F3108E17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6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E53AE-AFE2-FE0F-F436-7AE590BE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3FEBB-076A-39C7-0C80-7CA47458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698999-E6F3-18E8-4271-BB26A4C4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ECA5D-EE27-E18B-8B77-BAB557AC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868A2-0B7F-DF00-29D7-6F006DA6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7C5B57-7522-CFD9-B3EA-93FDC2DB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1739E-AEC0-F572-40D4-44F5A900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2C572-757E-5023-290D-260B4494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C8E00B-FBE3-8F94-317D-6490D6E2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6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C03E9-5BA9-0A6B-9A56-1FEF9BD6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66DB3-EBF2-417E-B7A3-80FC8914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970BA1-AF92-CE83-840D-B0906427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4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255E6-E47C-FB31-B57E-A031BE6E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A46CC-8A38-5E12-B350-BA49D389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C17926-34E8-84CF-7674-5527DD7B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4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2024-11-17T13:40:46Z</dcterms:created>
  <dcterms:modified xsi:type="dcterms:W3CDTF">2024-11-17T13:40:56Z</dcterms:modified>
</cp:coreProperties>
</file>